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</p:sldMasterIdLst>
  <p:notesMasterIdLst>
    <p:notesMasterId r:id="rId29"/>
  </p:notesMasterIdLst>
  <p:handoutMasterIdLst>
    <p:handoutMasterId r:id="rId30"/>
  </p:handoutMasterIdLst>
  <p:sldIdLst>
    <p:sldId id="260" r:id="rId5"/>
    <p:sldId id="305" r:id="rId6"/>
    <p:sldId id="382" r:id="rId7"/>
    <p:sldId id="411" r:id="rId8"/>
    <p:sldId id="412" r:id="rId9"/>
    <p:sldId id="413" r:id="rId10"/>
    <p:sldId id="414" r:id="rId11"/>
    <p:sldId id="416" r:id="rId12"/>
    <p:sldId id="417" r:id="rId13"/>
    <p:sldId id="415" r:id="rId14"/>
    <p:sldId id="418" r:id="rId15"/>
    <p:sldId id="419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29" r:id="rId25"/>
    <p:sldId id="430" r:id="rId26"/>
    <p:sldId id="431" r:id="rId27"/>
    <p:sldId id="428" r:id="rId28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6" userDrawn="1">
          <p15:clr>
            <a:srgbClr val="A4A3A4"/>
          </p15:clr>
        </p15:guide>
        <p15:guide id="2" pos="370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E16CCB-BC4F-488D-86EE-C7EC4B494D31}" styleName="{d81a1682-f6d3-453d-a0b4-2df6d50f48b8}">
    <a:wholeTbl>
      <a:tcTxStyle>
        <a:fontRef idx="none">
          <a:prstClr val="black"/>
        </a:fontRef>
      </a:tcTxStyle>
      <a:tcStyle>
        <a:tcBdr>
          <a:left>
            <a:ln w="6350" cmpd="sng">
              <a:solidFill>
                <a:srgbClr val="D8DBBB"/>
              </a:solidFill>
            </a:ln>
          </a:left>
          <a:right>
            <a:ln w="6350" cmpd="sng">
              <a:solidFill>
                <a:srgbClr val="D8DBBB"/>
              </a:solidFill>
            </a:ln>
          </a:right>
          <a:top>
            <a:ln w="6350" cmpd="sng">
              <a:solidFill>
                <a:srgbClr val="D8DBBB"/>
              </a:solidFill>
            </a:ln>
          </a:top>
          <a:bottom>
            <a:ln w="6350" cmpd="sng">
              <a:solidFill>
                <a:srgbClr val="D8DBBB"/>
              </a:solidFill>
            </a:ln>
          </a:bottom>
          <a:insideH>
            <a:ln w="6350" cmpd="sng">
              <a:solidFill>
                <a:srgbClr val="D8DBBB"/>
              </a:solidFill>
            </a:ln>
          </a:insideH>
          <a:insideV>
            <a:ln w="6350" cmpd="sng">
              <a:solidFill>
                <a:srgbClr val="D8DBBB"/>
              </a:solidFill>
            </a:ln>
          </a:insideV>
        </a:tcBdr>
        <a:fill>
          <a:solidFill>
            <a:srgbClr val="FFFFFF"/>
          </a:solidFill>
        </a:fill>
      </a:tcStyle>
    </a:wholeTbl>
    <a:firstRow>
      <a:tcTxStyle>
        <a:fontRef idx="none">
          <a:prstClr val="black"/>
        </a:fontRef>
      </a:tcTxStyle>
      <a:tcStyle>
        <a:tcBdr>
          <a:left>
            <a:ln w="6350" cmpd="sng">
              <a:solidFill>
                <a:srgbClr val="FFFFFF"/>
              </a:solidFill>
            </a:ln>
          </a:left>
          <a:right>
            <a:ln w="6350" cmpd="sng">
              <a:solidFill>
                <a:srgbClr val="FFFFFF"/>
              </a:solidFill>
            </a:ln>
          </a:right>
          <a:top>
            <a:ln w="6350" cmpd="sng">
              <a:solidFill>
                <a:srgbClr val="FFFFFF"/>
              </a:solidFill>
            </a:ln>
          </a:top>
          <a:bottom>
            <a:ln w="6350" cmpd="sng">
              <a:solidFill>
                <a:srgbClr val="FFFFFF"/>
              </a:solidFill>
            </a:ln>
          </a:bottom>
          <a:insideV>
            <a:ln w="6350" cmpd="sng">
              <a:solidFill>
                <a:srgbClr val="FFFFFF"/>
              </a:solidFill>
            </a:ln>
          </a:insideV>
        </a:tcBdr>
        <a:fill>
          <a:solidFill>
            <a:srgbClr val="D8DBBB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312" y="54"/>
      </p:cViewPr>
      <p:guideLst>
        <p:guide orient="horz" pos="2306"/>
        <p:guide pos="370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5" Type="http://schemas.openxmlformats.org/officeDocument/2006/relationships/tags" Target="tags/tag592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4" Type="http://schemas.openxmlformats.org/officeDocument/2006/relationships/tags" Target="../tags/tag105.xml"/><Relationship Id="rId23" Type="http://schemas.openxmlformats.org/officeDocument/2006/relationships/tags" Target="../tags/tag104.xml"/><Relationship Id="rId22" Type="http://schemas.openxmlformats.org/officeDocument/2006/relationships/tags" Target="../tags/tag103.xml"/><Relationship Id="rId21" Type="http://schemas.openxmlformats.org/officeDocument/2006/relationships/tags" Target="../tags/tag102.xml"/><Relationship Id="rId20" Type="http://schemas.openxmlformats.org/officeDocument/2006/relationships/tags" Target="../tags/tag101.xml"/><Relationship Id="rId2" Type="http://schemas.openxmlformats.org/officeDocument/2006/relationships/tags" Target="../tags/tag85.xml"/><Relationship Id="rId19" Type="http://schemas.openxmlformats.org/officeDocument/2006/relationships/tags" Target="../tags/tag100.xml"/><Relationship Id="rId18" Type="http://schemas.openxmlformats.org/officeDocument/2006/relationships/tags" Target="../tags/tag99.xml"/><Relationship Id="rId17" Type="http://schemas.openxmlformats.org/officeDocument/2006/relationships/tags" Target="../tags/tag98.xml"/><Relationship Id="rId16" Type="http://schemas.openxmlformats.org/officeDocument/2006/relationships/tags" Target="../tags/tag97.xml"/><Relationship Id="rId15" Type="http://schemas.openxmlformats.org/officeDocument/2006/relationships/tags" Target="../tags/tag96.xml"/><Relationship Id="rId14" Type="http://schemas.openxmlformats.org/officeDocument/2006/relationships/image" Target="../media/image2.svg"/><Relationship Id="rId13" Type="http://schemas.openxmlformats.org/officeDocument/2006/relationships/image" Target="../media/image1.png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0" Type="http://schemas.openxmlformats.org/officeDocument/2006/relationships/tags" Target="../tags/tag14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3" Type="http://schemas.openxmlformats.org/officeDocument/2006/relationships/tags" Target="../tags/tag192.xml"/><Relationship Id="rId12" Type="http://schemas.openxmlformats.org/officeDocument/2006/relationships/tags" Target="../tags/tag191.xml"/><Relationship Id="rId11" Type="http://schemas.openxmlformats.org/officeDocument/2006/relationships/tags" Target="../tags/tag190.xml"/><Relationship Id="rId10" Type="http://schemas.openxmlformats.org/officeDocument/2006/relationships/tags" Target="../tags/tag18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1" Type="http://schemas.openxmlformats.org/officeDocument/2006/relationships/tags" Target="../tags/tag212.xml"/><Relationship Id="rId10" Type="http://schemas.openxmlformats.org/officeDocument/2006/relationships/tags" Target="../tags/tag21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4" Type="http://schemas.openxmlformats.org/officeDocument/2006/relationships/tags" Target="../tags/tag225.xml"/><Relationship Id="rId13" Type="http://schemas.openxmlformats.org/officeDocument/2006/relationships/tags" Target="../tags/tag224.xml"/><Relationship Id="rId12" Type="http://schemas.openxmlformats.org/officeDocument/2006/relationships/tags" Target="../tags/tag223.xml"/><Relationship Id="rId11" Type="http://schemas.openxmlformats.org/officeDocument/2006/relationships/tags" Target="../tags/tag222.xml"/><Relationship Id="rId10" Type="http://schemas.openxmlformats.org/officeDocument/2006/relationships/tags" Target="../tags/tag221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3" Type="http://schemas.openxmlformats.org/officeDocument/2006/relationships/tags" Target="../tags/tag237.xml"/><Relationship Id="rId12" Type="http://schemas.openxmlformats.org/officeDocument/2006/relationships/tags" Target="../tags/tag236.xml"/><Relationship Id="rId11" Type="http://schemas.openxmlformats.org/officeDocument/2006/relationships/tags" Target="../tags/tag235.xml"/><Relationship Id="rId10" Type="http://schemas.openxmlformats.org/officeDocument/2006/relationships/tags" Target="../tags/tag23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45.xml"/><Relationship Id="rId8" Type="http://schemas.openxmlformats.org/officeDocument/2006/relationships/tags" Target="../tags/tag244.xml"/><Relationship Id="rId7" Type="http://schemas.openxmlformats.org/officeDocument/2006/relationships/tags" Target="../tags/tag243.xml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1" Type="http://schemas.openxmlformats.org/officeDocument/2006/relationships/tags" Target="../tags/tag247.xml"/><Relationship Id="rId10" Type="http://schemas.openxmlformats.org/officeDocument/2006/relationships/tags" Target="../tags/tag24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61.xml"/><Relationship Id="rId8" Type="http://schemas.openxmlformats.org/officeDocument/2006/relationships/tags" Target="../tags/tag260.xml"/><Relationship Id="rId7" Type="http://schemas.openxmlformats.org/officeDocument/2006/relationships/tags" Target="../tags/tag259.xml"/><Relationship Id="rId6" Type="http://schemas.openxmlformats.org/officeDocument/2006/relationships/tags" Target="../tags/tag258.xml"/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5" Type="http://schemas.openxmlformats.org/officeDocument/2006/relationships/tags" Target="../tags/tag267.xml"/><Relationship Id="rId14" Type="http://schemas.openxmlformats.org/officeDocument/2006/relationships/tags" Target="../tags/tag266.xml"/><Relationship Id="rId13" Type="http://schemas.openxmlformats.org/officeDocument/2006/relationships/tags" Target="../tags/tag265.xml"/><Relationship Id="rId12" Type="http://schemas.openxmlformats.org/officeDocument/2006/relationships/tags" Target="../tags/tag264.xml"/><Relationship Id="rId11" Type="http://schemas.openxmlformats.org/officeDocument/2006/relationships/tags" Target="../tags/tag263.xml"/><Relationship Id="rId10" Type="http://schemas.openxmlformats.org/officeDocument/2006/relationships/tags" Target="../tags/tag262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75.xml"/><Relationship Id="rId8" Type="http://schemas.openxmlformats.org/officeDocument/2006/relationships/tags" Target="../tags/tag274.xml"/><Relationship Id="rId7" Type="http://schemas.openxmlformats.org/officeDocument/2006/relationships/tags" Target="../tags/tag273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4" Type="http://schemas.openxmlformats.org/officeDocument/2006/relationships/tags" Target="../tags/tag296.xml"/><Relationship Id="rId23" Type="http://schemas.openxmlformats.org/officeDocument/2006/relationships/tags" Target="../tags/tag295.xml"/><Relationship Id="rId22" Type="http://schemas.openxmlformats.org/officeDocument/2006/relationships/tags" Target="../tags/tag294.xml"/><Relationship Id="rId21" Type="http://schemas.openxmlformats.org/officeDocument/2006/relationships/tags" Target="../tags/tag293.xml"/><Relationship Id="rId20" Type="http://schemas.openxmlformats.org/officeDocument/2006/relationships/tags" Target="../tags/tag292.xml"/><Relationship Id="rId2" Type="http://schemas.openxmlformats.org/officeDocument/2006/relationships/tags" Target="../tags/tag276.xml"/><Relationship Id="rId19" Type="http://schemas.openxmlformats.org/officeDocument/2006/relationships/tags" Target="../tags/tag291.xml"/><Relationship Id="rId18" Type="http://schemas.openxmlformats.org/officeDocument/2006/relationships/tags" Target="../tags/tag290.xml"/><Relationship Id="rId17" Type="http://schemas.openxmlformats.org/officeDocument/2006/relationships/tags" Target="../tags/tag289.xml"/><Relationship Id="rId16" Type="http://schemas.openxmlformats.org/officeDocument/2006/relationships/tags" Target="../tags/tag288.xml"/><Relationship Id="rId15" Type="http://schemas.openxmlformats.org/officeDocument/2006/relationships/tags" Target="../tags/tag287.xml"/><Relationship Id="rId14" Type="http://schemas.openxmlformats.org/officeDocument/2006/relationships/image" Target="../media/image2.svg"/><Relationship Id="rId13" Type="http://schemas.openxmlformats.org/officeDocument/2006/relationships/image" Target="../media/image1.png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304.xml"/><Relationship Id="rId8" Type="http://schemas.openxmlformats.org/officeDocument/2006/relationships/tags" Target="../tags/tag303.xml"/><Relationship Id="rId7" Type="http://schemas.openxmlformats.org/officeDocument/2006/relationships/tags" Target="../tags/tag302.xml"/><Relationship Id="rId6" Type="http://schemas.openxmlformats.org/officeDocument/2006/relationships/tags" Target="../tags/tag301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0" Type="http://schemas.openxmlformats.org/officeDocument/2006/relationships/tags" Target="../tags/tag305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313.xml"/><Relationship Id="rId8" Type="http://schemas.openxmlformats.org/officeDocument/2006/relationships/tags" Target="../tags/tag312.xml"/><Relationship Id="rId7" Type="http://schemas.openxmlformats.org/officeDocument/2006/relationships/tags" Target="../tags/tag311.xml"/><Relationship Id="rId6" Type="http://schemas.openxmlformats.org/officeDocument/2006/relationships/tags" Target="../tags/tag310.xml"/><Relationship Id="rId5" Type="http://schemas.openxmlformats.org/officeDocument/2006/relationships/tags" Target="../tags/tag309.xml"/><Relationship Id="rId4" Type="http://schemas.openxmlformats.org/officeDocument/2006/relationships/tags" Target="../tags/tag308.xml"/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2" Type="http://schemas.openxmlformats.org/officeDocument/2006/relationships/tags" Target="../tags/tag316.xml"/><Relationship Id="rId11" Type="http://schemas.openxmlformats.org/officeDocument/2006/relationships/tags" Target="../tags/tag315.xml"/><Relationship Id="rId10" Type="http://schemas.openxmlformats.org/officeDocument/2006/relationships/tags" Target="../tags/tag314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324.xml"/><Relationship Id="rId8" Type="http://schemas.openxmlformats.org/officeDocument/2006/relationships/tags" Target="../tags/tag323.xml"/><Relationship Id="rId7" Type="http://schemas.openxmlformats.org/officeDocument/2006/relationships/tags" Target="../tags/tag322.xml"/><Relationship Id="rId6" Type="http://schemas.openxmlformats.org/officeDocument/2006/relationships/tags" Target="../tags/tag321.xml"/><Relationship Id="rId5" Type="http://schemas.openxmlformats.org/officeDocument/2006/relationships/tags" Target="../tags/tag320.xml"/><Relationship Id="rId4" Type="http://schemas.openxmlformats.org/officeDocument/2006/relationships/tags" Target="../tags/tag319.xml"/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0" Type="http://schemas.openxmlformats.org/officeDocument/2006/relationships/tags" Target="../tags/tag325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328.xml"/><Relationship Id="rId3" Type="http://schemas.openxmlformats.org/officeDocument/2006/relationships/tags" Target="../tags/tag327.xml"/><Relationship Id="rId2" Type="http://schemas.openxmlformats.org/officeDocument/2006/relationships/tags" Target="../tags/tag326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336.xml"/><Relationship Id="rId8" Type="http://schemas.openxmlformats.org/officeDocument/2006/relationships/tags" Target="../tags/tag335.xml"/><Relationship Id="rId7" Type="http://schemas.openxmlformats.org/officeDocument/2006/relationships/tags" Target="../tags/tag334.xml"/><Relationship Id="rId6" Type="http://schemas.openxmlformats.org/officeDocument/2006/relationships/tags" Target="../tags/tag333.xml"/><Relationship Id="rId5" Type="http://schemas.openxmlformats.org/officeDocument/2006/relationships/tags" Target="../tags/tag332.xml"/><Relationship Id="rId4" Type="http://schemas.openxmlformats.org/officeDocument/2006/relationships/tags" Target="../tags/tag331.xml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0" Type="http://schemas.openxmlformats.org/officeDocument/2006/relationships/tags" Target="../tags/tag337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345.xml"/><Relationship Id="rId8" Type="http://schemas.openxmlformats.org/officeDocument/2006/relationships/tags" Target="../tags/tag344.xml"/><Relationship Id="rId7" Type="http://schemas.openxmlformats.org/officeDocument/2006/relationships/tags" Target="../tags/tag343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352.xml"/><Relationship Id="rId7" Type="http://schemas.openxmlformats.org/officeDocument/2006/relationships/tags" Target="../tags/tag351.xml"/><Relationship Id="rId6" Type="http://schemas.openxmlformats.org/officeDocument/2006/relationships/tags" Target="../tags/tag350.xml"/><Relationship Id="rId5" Type="http://schemas.openxmlformats.org/officeDocument/2006/relationships/tags" Target="../tags/tag349.xml"/><Relationship Id="rId4" Type="http://schemas.openxmlformats.org/officeDocument/2006/relationships/tags" Target="../tags/tag348.xml"/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360.xml"/><Relationship Id="rId8" Type="http://schemas.openxmlformats.org/officeDocument/2006/relationships/tags" Target="../tags/tag359.xml"/><Relationship Id="rId7" Type="http://schemas.openxmlformats.org/officeDocument/2006/relationships/tags" Target="../tags/tag358.xml"/><Relationship Id="rId6" Type="http://schemas.openxmlformats.org/officeDocument/2006/relationships/tags" Target="../tags/tag357.xml"/><Relationship Id="rId5" Type="http://schemas.openxmlformats.org/officeDocument/2006/relationships/tags" Target="../tags/tag356.xml"/><Relationship Id="rId4" Type="http://schemas.openxmlformats.org/officeDocument/2006/relationships/tags" Target="../tags/tag355.xml"/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3" Type="http://schemas.openxmlformats.org/officeDocument/2006/relationships/tags" Target="../tags/tag364.xml"/><Relationship Id="rId12" Type="http://schemas.openxmlformats.org/officeDocument/2006/relationships/tags" Target="../tags/tag363.xml"/><Relationship Id="rId11" Type="http://schemas.openxmlformats.org/officeDocument/2006/relationships/tags" Target="../tags/tag362.xml"/><Relationship Id="rId10" Type="http://schemas.openxmlformats.org/officeDocument/2006/relationships/tags" Target="../tags/tag361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371.xml"/><Relationship Id="rId7" Type="http://schemas.openxmlformats.org/officeDocument/2006/relationships/tags" Target="../tags/tag370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3" Type="http://schemas.openxmlformats.org/officeDocument/2006/relationships/tags" Target="../tags/tag366.xml"/><Relationship Id="rId2" Type="http://schemas.openxmlformats.org/officeDocument/2006/relationships/tags" Target="../tags/tag365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" Type="http://schemas.openxmlformats.org/officeDocument/2006/relationships/tags" Target="../tags/tag377.xml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3" Type="http://schemas.openxmlformats.org/officeDocument/2006/relationships/tags" Target="../tags/tag383.xml"/><Relationship Id="rId12" Type="http://schemas.openxmlformats.org/officeDocument/2006/relationships/tags" Target="../tags/tag382.xml"/><Relationship Id="rId11" Type="http://schemas.openxmlformats.org/officeDocument/2006/relationships/tags" Target="../tags/tag381.xml"/><Relationship Id="rId10" Type="http://schemas.openxmlformats.org/officeDocument/2006/relationships/tags" Target="../tags/tag380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401.xml"/><Relationship Id="rId8" Type="http://schemas.openxmlformats.org/officeDocument/2006/relationships/tags" Target="../tags/tag400.xml"/><Relationship Id="rId7" Type="http://schemas.openxmlformats.org/officeDocument/2006/relationships/tags" Target="../tags/tag399.xml"/><Relationship Id="rId6" Type="http://schemas.openxmlformats.org/officeDocument/2006/relationships/tags" Target="../tags/tag398.xml"/><Relationship Id="rId5" Type="http://schemas.openxmlformats.org/officeDocument/2006/relationships/tags" Target="../tags/tag397.xml"/><Relationship Id="rId4" Type="http://schemas.openxmlformats.org/officeDocument/2006/relationships/tags" Target="../tags/tag396.xml"/><Relationship Id="rId3" Type="http://schemas.openxmlformats.org/officeDocument/2006/relationships/tags" Target="../tags/tag395.xml"/><Relationship Id="rId2" Type="http://schemas.openxmlformats.org/officeDocument/2006/relationships/tags" Target="../tags/tag39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411.xml"/><Relationship Id="rId8" Type="http://schemas.openxmlformats.org/officeDocument/2006/relationships/tags" Target="../tags/tag410.xml"/><Relationship Id="rId7" Type="http://schemas.openxmlformats.org/officeDocument/2006/relationships/tags" Target="../tags/tag409.xml"/><Relationship Id="rId6" Type="http://schemas.openxmlformats.org/officeDocument/2006/relationships/tags" Target="../tags/tag408.xml"/><Relationship Id="rId5" Type="http://schemas.openxmlformats.org/officeDocument/2006/relationships/tags" Target="../tags/tag407.xml"/><Relationship Id="rId4" Type="http://schemas.openxmlformats.org/officeDocument/2006/relationships/tags" Target="../tags/tag406.xml"/><Relationship Id="rId3" Type="http://schemas.openxmlformats.org/officeDocument/2006/relationships/tags" Target="../tags/tag405.xml"/><Relationship Id="rId2" Type="http://schemas.openxmlformats.org/officeDocument/2006/relationships/tags" Target="../tags/tag404.xml"/><Relationship Id="rId14" Type="http://schemas.openxmlformats.org/officeDocument/2006/relationships/tags" Target="../tags/tag416.xml"/><Relationship Id="rId13" Type="http://schemas.openxmlformats.org/officeDocument/2006/relationships/tags" Target="../tags/tag415.xml"/><Relationship Id="rId12" Type="http://schemas.openxmlformats.org/officeDocument/2006/relationships/tags" Target="../tags/tag414.xml"/><Relationship Id="rId11" Type="http://schemas.openxmlformats.org/officeDocument/2006/relationships/tags" Target="../tags/tag413.xml"/><Relationship Id="rId10" Type="http://schemas.openxmlformats.org/officeDocument/2006/relationships/tags" Target="../tags/tag412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424.xml"/><Relationship Id="rId8" Type="http://schemas.openxmlformats.org/officeDocument/2006/relationships/tags" Target="../tags/tag423.xml"/><Relationship Id="rId7" Type="http://schemas.openxmlformats.org/officeDocument/2006/relationships/tags" Target="../tags/tag422.xml"/><Relationship Id="rId6" Type="http://schemas.openxmlformats.org/officeDocument/2006/relationships/tags" Target="../tags/tag421.xml"/><Relationship Id="rId5" Type="http://schemas.openxmlformats.org/officeDocument/2006/relationships/tags" Target="../tags/tag420.xml"/><Relationship Id="rId4" Type="http://schemas.openxmlformats.org/officeDocument/2006/relationships/tags" Target="../tags/tag419.xml"/><Relationship Id="rId3" Type="http://schemas.openxmlformats.org/officeDocument/2006/relationships/tags" Target="../tags/tag418.xml"/><Relationship Id="rId2" Type="http://schemas.openxmlformats.org/officeDocument/2006/relationships/tags" Target="../tags/tag417.xml"/><Relationship Id="rId13" Type="http://schemas.openxmlformats.org/officeDocument/2006/relationships/tags" Target="../tags/tag428.xml"/><Relationship Id="rId12" Type="http://schemas.openxmlformats.org/officeDocument/2006/relationships/tags" Target="../tags/tag427.xml"/><Relationship Id="rId11" Type="http://schemas.openxmlformats.org/officeDocument/2006/relationships/tags" Target="../tags/tag426.xml"/><Relationship Id="rId10" Type="http://schemas.openxmlformats.org/officeDocument/2006/relationships/tags" Target="../tags/tag425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436.xml"/><Relationship Id="rId8" Type="http://schemas.openxmlformats.org/officeDocument/2006/relationships/tags" Target="../tags/tag435.xml"/><Relationship Id="rId7" Type="http://schemas.openxmlformats.org/officeDocument/2006/relationships/tags" Target="../tags/tag434.xml"/><Relationship Id="rId6" Type="http://schemas.openxmlformats.org/officeDocument/2006/relationships/tags" Target="../tags/tag433.xml"/><Relationship Id="rId5" Type="http://schemas.openxmlformats.org/officeDocument/2006/relationships/tags" Target="../tags/tag432.xml"/><Relationship Id="rId4" Type="http://schemas.openxmlformats.org/officeDocument/2006/relationships/tags" Target="../tags/tag431.xml"/><Relationship Id="rId3" Type="http://schemas.openxmlformats.org/officeDocument/2006/relationships/tags" Target="../tags/tag430.xml"/><Relationship Id="rId2" Type="http://schemas.openxmlformats.org/officeDocument/2006/relationships/tags" Target="../tags/tag429.xml"/><Relationship Id="rId11" Type="http://schemas.openxmlformats.org/officeDocument/2006/relationships/tags" Target="../tags/tag438.xml"/><Relationship Id="rId10" Type="http://schemas.openxmlformats.org/officeDocument/2006/relationships/tags" Target="../tags/tag437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5620154"/>
          </a:xfrm>
          <a:custGeom>
            <a:avLst/>
            <a:gdLst>
              <a:gd name="connsiteX0" fmla="*/ 0 w 12192000"/>
              <a:gd name="connsiteY0" fmla="*/ 0 h 5620154"/>
              <a:gd name="connsiteX1" fmla="*/ 12192000 w 12192000"/>
              <a:gd name="connsiteY1" fmla="*/ 0 h 5620154"/>
              <a:gd name="connsiteX2" fmla="*/ 12192000 w 12192000"/>
              <a:gd name="connsiteY2" fmla="*/ 3905338 h 5620154"/>
              <a:gd name="connsiteX3" fmla="*/ 12144291 w 12192000"/>
              <a:gd name="connsiteY3" fmla="*/ 3938234 h 5620154"/>
              <a:gd name="connsiteX4" fmla="*/ 7445829 w 12192000"/>
              <a:gd name="connsiteY4" fmla="*/ 3541486 h 5620154"/>
              <a:gd name="connsiteX5" fmla="*/ 2873829 w 12192000"/>
              <a:gd name="connsiteY5" fmla="*/ 5617029 h 5620154"/>
              <a:gd name="connsiteX6" fmla="*/ 194973 w 12192000"/>
              <a:gd name="connsiteY6" fmla="*/ 4757683 h 5620154"/>
              <a:gd name="connsiteX7" fmla="*/ 0 w 12192000"/>
              <a:gd name="connsiteY7" fmla="*/ 4602678 h 562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620154">
                <a:moveTo>
                  <a:pt x="0" y="0"/>
                </a:moveTo>
                <a:lnTo>
                  <a:pt x="12192000" y="0"/>
                </a:lnTo>
                <a:lnTo>
                  <a:pt x="12192000" y="3905338"/>
                </a:lnTo>
                <a:lnTo>
                  <a:pt x="12144291" y="3938234"/>
                </a:lnTo>
                <a:cubicBezTo>
                  <a:pt x="11161300" y="4527346"/>
                  <a:pt x="8957356" y="3260272"/>
                  <a:pt x="7445829" y="3541486"/>
                </a:cubicBezTo>
                <a:cubicBezTo>
                  <a:pt x="5885544" y="3831772"/>
                  <a:pt x="4218819" y="5558972"/>
                  <a:pt x="2873829" y="5617029"/>
                </a:cubicBezTo>
                <a:cubicBezTo>
                  <a:pt x="1949149" y="5656943"/>
                  <a:pt x="939857" y="5311539"/>
                  <a:pt x="194973" y="4757683"/>
                </a:cubicBezTo>
                <a:lnTo>
                  <a:pt x="0" y="4602678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 userDrawn="1">
            <p:custDataLst>
              <p:tags r:id="rId3"/>
            </p:custDataLst>
          </p:nvPr>
        </p:nvGrpSpPr>
        <p:grpSpPr>
          <a:xfrm>
            <a:off x="-9250" y="0"/>
            <a:ext cx="12201250" cy="6372629"/>
            <a:chOff x="-9250" y="0"/>
            <a:chExt cx="12201250" cy="6372629"/>
          </a:xfrm>
        </p:grpSpPr>
        <p:grpSp>
          <p:nvGrpSpPr>
            <p:cNvPr id="25" name="组合 24"/>
            <p:cNvGrpSpPr/>
            <p:nvPr userDrawn="1"/>
          </p:nvGrpSpPr>
          <p:grpSpPr>
            <a:xfrm>
              <a:off x="-9250" y="4181879"/>
              <a:ext cx="1429240" cy="2190750"/>
              <a:chOff x="-9250" y="4181879"/>
              <a:chExt cx="1429240" cy="2190750"/>
            </a:xfrm>
          </p:grpSpPr>
          <p:sp>
            <p:nvSpPr>
              <p:cNvPr id="30" name="椭圆 29"/>
              <p:cNvSpPr/>
              <p:nvPr>
                <p:custDataLst>
                  <p:tags r:id="rId4"/>
                </p:custDataLst>
              </p:nvPr>
            </p:nvSpPr>
            <p:spPr>
              <a:xfrm>
                <a:off x="599874" y="4255919"/>
                <a:ext cx="820116" cy="820116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 14"/>
              <p:cNvSpPr/>
              <p:nvPr>
                <p:custDataLst>
                  <p:tags r:id="rId5"/>
                </p:custDataLst>
              </p:nvPr>
            </p:nvSpPr>
            <p:spPr>
              <a:xfrm>
                <a:off x="-9250" y="4181879"/>
                <a:ext cx="1163016" cy="2190750"/>
              </a:xfrm>
              <a:custGeom>
                <a:avLst/>
                <a:gdLst>
                  <a:gd name="connsiteX0" fmla="*/ 67641 w 1163016"/>
                  <a:gd name="connsiteY0" fmla="*/ 0 h 2190750"/>
                  <a:gd name="connsiteX1" fmla="*/ 1163016 w 1163016"/>
                  <a:gd name="connsiteY1" fmla="*/ 1095375 h 2190750"/>
                  <a:gd name="connsiteX2" fmla="*/ 67641 w 1163016"/>
                  <a:gd name="connsiteY2" fmla="*/ 2190750 h 2190750"/>
                  <a:gd name="connsiteX3" fmla="*/ 0 w 1163016"/>
                  <a:gd name="connsiteY3" fmla="*/ 2183931 h 2190750"/>
                  <a:gd name="connsiteX4" fmla="*/ 0 w 1163016"/>
                  <a:gd name="connsiteY4" fmla="*/ 6819 h 2190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3016" h="2190750">
                    <a:moveTo>
                      <a:pt x="67641" y="0"/>
                    </a:moveTo>
                    <a:cubicBezTo>
                      <a:pt x="672600" y="0"/>
                      <a:pt x="1163016" y="490416"/>
                      <a:pt x="1163016" y="1095375"/>
                    </a:cubicBezTo>
                    <a:cubicBezTo>
                      <a:pt x="1163016" y="1700334"/>
                      <a:pt x="672600" y="2190750"/>
                      <a:pt x="67641" y="2190750"/>
                    </a:cubicBezTo>
                    <a:lnTo>
                      <a:pt x="0" y="2183931"/>
                    </a:lnTo>
                    <a:lnTo>
                      <a:pt x="0" y="68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 userDrawn="1"/>
          </p:nvGrpSpPr>
          <p:grpSpPr>
            <a:xfrm>
              <a:off x="9058597" y="0"/>
              <a:ext cx="3133403" cy="6372629"/>
              <a:chOff x="9058597" y="0"/>
              <a:chExt cx="3133403" cy="6372629"/>
            </a:xfrm>
          </p:grpSpPr>
          <p:sp>
            <p:nvSpPr>
              <p:cNvPr id="27" name="任意多边形 18"/>
              <p:cNvSpPr/>
              <p:nvPr>
                <p:custDataLst>
                  <p:tags r:id="rId6"/>
                </p:custDataLst>
              </p:nvPr>
            </p:nvSpPr>
            <p:spPr>
              <a:xfrm>
                <a:off x="9058597" y="0"/>
                <a:ext cx="3133403" cy="6372629"/>
              </a:xfrm>
              <a:custGeom>
                <a:avLst/>
                <a:gdLst>
                  <a:gd name="connsiteX0" fmla="*/ 1753717 w 3133403"/>
                  <a:gd name="connsiteY0" fmla="*/ 0 h 5943480"/>
                  <a:gd name="connsiteX1" fmla="*/ 3133403 w 3133403"/>
                  <a:gd name="connsiteY1" fmla="*/ 0 h 5943480"/>
                  <a:gd name="connsiteX2" fmla="*/ 3133403 w 3133403"/>
                  <a:gd name="connsiteY2" fmla="*/ 5943480 h 5943480"/>
                  <a:gd name="connsiteX3" fmla="*/ 0 w 3133403"/>
                  <a:gd name="connsiteY3" fmla="*/ 2810077 h 5943480"/>
                  <a:gd name="connsiteX4" fmla="*/ 1639837 w 3133403"/>
                  <a:gd name="connsiteY4" fmla="*/ 54859 h 5943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3403" h="5943480">
                    <a:moveTo>
                      <a:pt x="1753717" y="0"/>
                    </a:moveTo>
                    <a:lnTo>
                      <a:pt x="3133403" y="0"/>
                    </a:lnTo>
                    <a:lnTo>
                      <a:pt x="3133403" y="5943480"/>
                    </a:lnTo>
                    <a:cubicBezTo>
                      <a:pt x="1402872" y="5943480"/>
                      <a:pt x="0" y="4540608"/>
                      <a:pt x="0" y="2810077"/>
                    </a:cubicBezTo>
                    <a:cubicBezTo>
                      <a:pt x="0" y="1620337"/>
                      <a:pt x="663076" y="585467"/>
                      <a:pt x="1639837" y="548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任意多边形 19"/>
              <p:cNvSpPr/>
              <p:nvPr>
                <p:custDataLst>
                  <p:tags r:id="rId7"/>
                </p:custDataLst>
              </p:nvPr>
            </p:nvSpPr>
            <p:spPr>
              <a:xfrm>
                <a:off x="9058598" y="1797542"/>
                <a:ext cx="2727236" cy="3388340"/>
              </a:xfrm>
              <a:custGeom>
                <a:avLst/>
                <a:gdLst>
                  <a:gd name="connsiteX0" fmla="*/ 1033066 w 2727236"/>
                  <a:gd name="connsiteY0" fmla="*/ 0 h 3388340"/>
                  <a:gd name="connsiteX1" fmla="*/ 2727236 w 2727236"/>
                  <a:gd name="connsiteY1" fmla="*/ 1694170 h 3388340"/>
                  <a:gd name="connsiteX2" fmla="*/ 1033066 w 2727236"/>
                  <a:gd name="connsiteY2" fmla="*/ 3388340 h 3388340"/>
                  <a:gd name="connsiteX3" fmla="*/ 859847 w 2727236"/>
                  <a:gd name="connsiteY3" fmla="*/ 3379593 h 3388340"/>
                  <a:gd name="connsiteX4" fmla="*/ 720463 w 2727236"/>
                  <a:gd name="connsiteY4" fmla="*/ 3358321 h 3388340"/>
                  <a:gd name="connsiteX5" fmla="*/ 715517 w 2727236"/>
                  <a:gd name="connsiteY5" fmla="*/ 3352486 h 3388340"/>
                  <a:gd name="connsiteX6" fmla="*/ 0 w 2727236"/>
                  <a:gd name="connsiteY6" fmla="*/ 1215436 h 3388340"/>
                  <a:gd name="connsiteX7" fmla="*/ 118868 w 2727236"/>
                  <a:gd name="connsiteY7" fmla="*/ 295690 h 3388340"/>
                  <a:gd name="connsiteX8" fmla="*/ 128541 w 2727236"/>
                  <a:gd name="connsiteY8" fmla="*/ 263396 h 3388340"/>
                  <a:gd name="connsiteX9" fmla="*/ 225524 w 2727236"/>
                  <a:gd name="connsiteY9" fmla="*/ 204477 h 3388340"/>
                  <a:gd name="connsiteX10" fmla="*/ 1033066 w 2727236"/>
                  <a:gd name="connsiteY10" fmla="*/ 0 h 338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27236" h="3388340">
                    <a:moveTo>
                      <a:pt x="1033066" y="0"/>
                    </a:moveTo>
                    <a:cubicBezTo>
                      <a:pt x="1968730" y="0"/>
                      <a:pt x="2727236" y="758506"/>
                      <a:pt x="2727236" y="1694170"/>
                    </a:cubicBezTo>
                    <a:cubicBezTo>
                      <a:pt x="2727236" y="2629834"/>
                      <a:pt x="1968730" y="3388340"/>
                      <a:pt x="1033066" y="3388340"/>
                    </a:cubicBezTo>
                    <a:cubicBezTo>
                      <a:pt x="974587" y="3388340"/>
                      <a:pt x="916800" y="3385377"/>
                      <a:pt x="859847" y="3379593"/>
                    </a:cubicBezTo>
                    <a:lnTo>
                      <a:pt x="720463" y="3358321"/>
                    </a:lnTo>
                    <a:lnTo>
                      <a:pt x="715517" y="3352486"/>
                    </a:lnTo>
                    <a:cubicBezTo>
                      <a:pt x="268519" y="2771740"/>
                      <a:pt x="0" y="2027210"/>
                      <a:pt x="0" y="1215436"/>
                    </a:cubicBezTo>
                    <a:cubicBezTo>
                      <a:pt x="0" y="896524"/>
                      <a:pt x="41442" y="587991"/>
                      <a:pt x="118868" y="295690"/>
                    </a:cubicBezTo>
                    <a:lnTo>
                      <a:pt x="128541" y="263396"/>
                    </a:lnTo>
                    <a:lnTo>
                      <a:pt x="225524" y="204477"/>
                    </a:lnTo>
                    <a:cubicBezTo>
                      <a:pt x="465577" y="74073"/>
                      <a:pt x="740671" y="0"/>
                      <a:pt x="103306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89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>
                <p:custDataLst>
                  <p:tags r:id="rId8"/>
                </p:custDataLst>
              </p:nvPr>
            </p:nvSpPr>
            <p:spPr>
              <a:xfrm>
                <a:off x="10704665" y="1456466"/>
                <a:ext cx="1284252" cy="1284252"/>
              </a:xfrm>
              <a:prstGeom prst="ellipse">
                <a:avLst/>
              </a:prstGeom>
              <a:gradFill>
                <a:gsLst>
                  <a:gs pos="1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日期占位符 15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12"/>
            </p:custDataLst>
          </p:nvPr>
        </p:nvSpPr>
        <p:spPr>
          <a:xfrm>
            <a:off x="1528697" y="2960243"/>
            <a:ext cx="7291982" cy="1106389"/>
          </a:xfrm>
        </p:spPr>
        <p:txBody>
          <a:bodyPr lIns="90000" tIns="46800" rIns="90000" bIns="46800" anchor="ctr" anchorCtr="0">
            <a:normAutofit/>
          </a:bodyPr>
          <a:lstStyle>
            <a:lvl1pPr algn="l">
              <a:defRPr sz="6000" b="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13"/>
            </p:custDataLst>
          </p:nvPr>
        </p:nvSpPr>
        <p:spPr>
          <a:xfrm>
            <a:off x="1563533" y="4146520"/>
            <a:ext cx="7088898" cy="384741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000" u="none" strike="noStrike" kern="1200" cap="none" spc="8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1586497" y="4648958"/>
            <a:ext cx="1971764" cy="323734"/>
          </a:xfrm>
        </p:spPr>
        <p:txBody>
          <a:bodyPr lIns="90000" tIns="46800" rIns="90000" bIns="46800"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4" hasCustomPrompt="1"/>
            <p:custDataLst>
              <p:tags r:id="rId15"/>
            </p:custDataLst>
          </p:nvPr>
        </p:nvSpPr>
        <p:spPr>
          <a:xfrm>
            <a:off x="1586497" y="5042825"/>
            <a:ext cx="1971764" cy="323734"/>
          </a:xfrm>
        </p:spPr>
        <p:txBody>
          <a:bodyPr lIns="90000" tIns="46800" rIns="90000" bIns="46800"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11194580" y="0"/>
            <a:ext cx="997420" cy="864864"/>
            <a:chOff x="10680230" y="2861016"/>
            <a:chExt cx="1444222" cy="1252286"/>
          </a:xfrm>
        </p:grpSpPr>
        <p:sp>
          <p:nvSpPr>
            <p:cNvPr id="8" name="椭圆 7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 userDrawn="1">
            <p:custDataLst>
              <p:tags r:id="rId2"/>
            </p:custDataLst>
          </p:nvPr>
        </p:nvGrpSpPr>
        <p:grpSpPr>
          <a:xfrm>
            <a:off x="1055689" y="6405345"/>
            <a:ext cx="1208540" cy="317571"/>
            <a:chOff x="1055689" y="6405345"/>
            <a:chExt cx="1208540" cy="317571"/>
          </a:xfrm>
        </p:grpSpPr>
        <p:grpSp>
          <p:nvGrpSpPr>
            <p:cNvPr id="57" name="Group 4"/>
            <p:cNvGrpSpPr>
              <a:grpSpLocks noChangeAspect="1"/>
            </p:cNvGrpSpPr>
            <p:nvPr/>
          </p:nvGrpSpPr>
          <p:grpSpPr bwMode="auto">
            <a:xfrm>
              <a:off x="1139628" y="6489300"/>
              <a:ext cx="149693" cy="149659"/>
              <a:chOff x="848" y="-236"/>
              <a:chExt cx="4484" cy="4483"/>
            </a:xfrm>
            <a:solidFill>
              <a:schemeClr val="tx1"/>
            </a:solidFill>
          </p:grpSpPr>
          <p:sp>
            <p:nvSpPr>
              <p:cNvPr id="66" name="Freeform 5"/>
              <p:cNvSpPr>
                <a:spLocks noEditPoint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283" y="1200"/>
                <a:ext cx="1621" cy="1619"/>
              </a:xfrm>
              <a:custGeom>
                <a:avLst/>
                <a:gdLst>
                  <a:gd name="T0" fmla="*/ 36 w 1230"/>
                  <a:gd name="T1" fmla="*/ 35 h 1229"/>
                  <a:gd name="T2" fmla="*/ 36 w 1230"/>
                  <a:gd name="T3" fmla="*/ 164 h 1229"/>
                  <a:gd name="T4" fmla="*/ 1066 w 1230"/>
                  <a:gd name="T5" fmla="*/ 1193 h 1229"/>
                  <a:gd name="T6" fmla="*/ 1194 w 1230"/>
                  <a:gd name="T7" fmla="*/ 1194 h 1229"/>
                  <a:gd name="T8" fmla="*/ 1194 w 1230"/>
                  <a:gd name="T9" fmla="*/ 1065 h 1229"/>
                  <a:gd name="T10" fmla="*/ 165 w 1230"/>
                  <a:gd name="T11" fmla="*/ 35 h 1229"/>
                  <a:gd name="T12" fmla="*/ 36 w 1230"/>
                  <a:gd name="T13" fmla="*/ 35 h 1229"/>
                  <a:gd name="T14" fmla="*/ 36 w 1230"/>
                  <a:gd name="T15" fmla="*/ 35 h 1229"/>
                  <a:gd name="T16" fmla="*/ 36 w 1230"/>
                  <a:gd name="T17" fmla="*/ 35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0" h="1229">
                    <a:moveTo>
                      <a:pt x="36" y="35"/>
                    </a:moveTo>
                    <a:cubicBezTo>
                      <a:pt x="0" y="71"/>
                      <a:pt x="0" y="128"/>
                      <a:pt x="36" y="164"/>
                    </a:cubicBezTo>
                    <a:cubicBezTo>
                      <a:pt x="1066" y="1193"/>
                      <a:pt x="1066" y="1193"/>
                      <a:pt x="1066" y="1193"/>
                    </a:cubicBezTo>
                    <a:cubicBezTo>
                      <a:pt x="1101" y="1229"/>
                      <a:pt x="1159" y="1229"/>
                      <a:pt x="1194" y="1194"/>
                    </a:cubicBezTo>
                    <a:cubicBezTo>
                      <a:pt x="1230" y="1158"/>
                      <a:pt x="1230" y="1100"/>
                      <a:pt x="1194" y="1065"/>
                    </a:cubicBezTo>
                    <a:cubicBezTo>
                      <a:pt x="165" y="35"/>
                      <a:pt x="165" y="35"/>
                      <a:pt x="165" y="35"/>
                    </a:cubicBezTo>
                    <a:cubicBezTo>
                      <a:pt x="129" y="0"/>
                      <a:pt x="71" y="0"/>
                      <a:pt x="36" y="35"/>
                    </a:cubicBezTo>
                    <a:close/>
                    <a:moveTo>
                      <a:pt x="36" y="35"/>
                    </a:moveTo>
                    <a:cubicBezTo>
                      <a:pt x="36" y="35"/>
                      <a:pt x="36" y="35"/>
                      <a:pt x="36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6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848" y="-236"/>
                <a:ext cx="2568" cy="2565"/>
              </a:xfrm>
              <a:custGeom>
                <a:avLst/>
                <a:gdLst>
                  <a:gd name="T0" fmla="*/ 372 w 1949"/>
                  <a:gd name="T1" fmla="*/ 256 h 1947"/>
                  <a:gd name="T2" fmla="*/ 256 w 1949"/>
                  <a:gd name="T3" fmla="*/ 372 h 1947"/>
                  <a:gd name="T4" fmla="*/ 256 w 1949"/>
                  <a:gd name="T5" fmla="*/ 1299 h 1947"/>
                  <a:gd name="T6" fmla="*/ 661 w 1949"/>
                  <a:gd name="T7" fmla="*/ 1704 h 1947"/>
                  <a:gd name="T8" fmla="*/ 1403 w 1949"/>
                  <a:gd name="T9" fmla="*/ 1833 h 1947"/>
                  <a:gd name="T10" fmla="*/ 1405 w 1949"/>
                  <a:gd name="T11" fmla="*/ 1832 h 1947"/>
                  <a:gd name="T12" fmla="*/ 1411 w 1949"/>
                  <a:gd name="T13" fmla="*/ 1830 h 1947"/>
                  <a:gd name="T14" fmla="*/ 1411 w 1949"/>
                  <a:gd name="T15" fmla="*/ 1830 h 1947"/>
                  <a:gd name="T16" fmla="*/ 1435 w 1949"/>
                  <a:gd name="T17" fmla="*/ 1813 h 1947"/>
                  <a:gd name="T18" fmla="*/ 1435 w 1949"/>
                  <a:gd name="T19" fmla="*/ 1682 h 1947"/>
                  <a:gd name="T20" fmla="*/ 1329 w 1949"/>
                  <a:gd name="T21" fmla="*/ 1666 h 1947"/>
                  <a:gd name="T22" fmla="*/ 1329 w 1949"/>
                  <a:gd name="T23" fmla="*/ 1666 h 1947"/>
                  <a:gd name="T24" fmla="*/ 777 w 1949"/>
                  <a:gd name="T25" fmla="*/ 1565 h 1947"/>
                  <a:gd name="T26" fmla="*/ 395 w 1949"/>
                  <a:gd name="T27" fmla="*/ 1183 h 1947"/>
                  <a:gd name="T28" fmla="*/ 395 w 1949"/>
                  <a:gd name="T29" fmla="*/ 488 h 1947"/>
                  <a:gd name="T30" fmla="*/ 488 w 1949"/>
                  <a:gd name="T31" fmla="*/ 395 h 1947"/>
                  <a:gd name="T32" fmla="*/ 1183 w 1949"/>
                  <a:gd name="T33" fmla="*/ 395 h 1947"/>
                  <a:gd name="T34" fmla="*/ 1565 w 1949"/>
                  <a:gd name="T35" fmla="*/ 778 h 1947"/>
                  <a:gd name="T36" fmla="*/ 1661 w 1949"/>
                  <a:gd name="T37" fmla="*/ 1337 h 1947"/>
                  <a:gd name="T38" fmla="*/ 1661 w 1949"/>
                  <a:gd name="T39" fmla="*/ 1337 h 1947"/>
                  <a:gd name="T40" fmla="*/ 1661 w 1949"/>
                  <a:gd name="T41" fmla="*/ 1337 h 1947"/>
                  <a:gd name="T42" fmla="*/ 1661 w 1949"/>
                  <a:gd name="T43" fmla="*/ 1337 h 1947"/>
                  <a:gd name="T44" fmla="*/ 1681 w 1949"/>
                  <a:gd name="T45" fmla="*/ 1436 h 1947"/>
                  <a:gd name="T46" fmla="*/ 1811 w 1949"/>
                  <a:gd name="T47" fmla="*/ 1436 h 1947"/>
                  <a:gd name="T48" fmla="*/ 1830 w 1949"/>
                  <a:gd name="T49" fmla="*/ 1412 h 1947"/>
                  <a:gd name="T50" fmla="*/ 1830 w 1949"/>
                  <a:gd name="T51" fmla="*/ 1412 h 1947"/>
                  <a:gd name="T52" fmla="*/ 1704 w 1949"/>
                  <a:gd name="T53" fmla="*/ 662 h 1947"/>
                  <a:gd name="T54" fmla="*/ 1299 w 1949"/>
                  <a:gd name="T55" fmla="*/ 256 h 1947"/>
                  <a:gd name="T56" fmla="*/ 372 w 1949"/>
                  <a:gd name="T57" fmla="*/ 256 h 1947"/>
                  <a:gd name="T58" fmla="*/ 372 w 1949"/>
                  <a:gd name="T59" fmla="*/ 256 h 1947"/>
                  <a:gd name="T60" fmla="*/ 372 w 1949"/>
                  <a:gd name="T61" fmla="*/ 256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49" h="1947">
                    <a:moveTo>
                      <a:pt x="372" y="256"/>
                    </a:moveTo>
                    <a:cubicBezTo>
                      <a:pt x="256" y="372"/>
                      <a:pt x="256" y="372"/>
                      <a:pt x="256" y="372"/>
                    </a:cubicBezTo>
                    <a:cubicBezTo>
                      <a:pt x="0" y="628"/>
                      <a:pt x="0" y="1043"/>
                      <a:pt x="256" y="1299"/>
                    </a:cubicBezTo>
                    <a:cubicBezTo>
                      <a:pt x="661" y="1704"/>
                      <a:pt x="661" y="1704"/>
                      <a:pt x="661" y="1704"/>
                    </a:cubicBezTo>
                    <a:cubicBezTo>
                      <a:pt x="862" y="1905"/>
                      <a:pt x="1160" y="1947"/>
                      <a:pt x="1403" y="1833"/>
                    </a:cubicBezTo>
                    <a:cubicBezTo>
                      <a:pt x="1404" y="1833"/>
                      <a:pt x="1404" y="1832"/>
                      <a:pt x="1405" y="1832"/>
                    </a:cubicBezTo>
                    <a:cubicBezTo>
                      <a:pt x="1407" y="1831"/>
                      <a:pt x="1409" y="1831"/>
                      <a:pt x="1411" y="1830"/>
                    </a:cubicBezTo>
                    <a:cubicBezTo>
                      <a:pt x="1411" y="1829"/>
                      <a:pt x="1411" y="1830"/>
                      <a:pt x="1411" y="1830"/>
                    </a:cubicBezTo>
                    <a:cubicBezTo>
                      <a:pt x="1419" y="1825"/>
                      <a:pt x="1427" y="1820"/>
                      <a:pt x="1435" y="1813"/>
                    </a:cubicBezTo>
                    <a:cubicBezTo>
                      <a:pt x="1471" y="1777"/>
                      <a:pt x="1471" y="1718"/>
                      <a:pt x="1435" y="1682"/>
                    </a:cubicBezTo>
                    <a:cubicBezTo>
                      <a:pt x="1406" y="1653"/>
                      <a:pt x="1363" y="1648"/>
                      <a:pt x="1329" y="1666"/>
                    </a:cubicBezTo>
                    <a:cubicBezTo>
                      <a:pt x="1329" y="1665"/>
                      <a:pt x="1329" y="1666"/>
                      <a:pt x="1329" y="1666"/>
                    </a:cubicBezTo>
                    <a:cubicBezTo>
                      <a:pt x="1148" y="1748"/>
                      <a:pt x="926" y="1714"/>
                      <a:pt x="777" y="1565"/>
                    </a:cubicBezTo>
                    <a:cubicBezTo>
                      <a:pt x="395" y="1183"/>
                      <a:pt x="395" y="1183"/>
                      <a:pt x="395" y="1183"/>
                    </a:cubicBezTo>
                    <a:cubicBezTo>
                      <a:pt x="203" y="991"/>
                      <a:pt x="203" y="680"/>
                      <a:pt x="395" y="488"/>
                    </a:cubicBezTo>
                    <a:cubicBezTo>
                      <a:pt x="488" y="395"/>
                      <a:pt x="488" y="395"/>
                      <a:pt x="488" y="395"/>
                    </a:cubicBezTo>
                    <a:cubicBezTo>
                      <a:pt x="680" y="203"/>
                      <a:pt x="991" y="203"/>
                      <a:pt x="1183" y="395"/>
                    </a:cubicBezTo>
                    <a:cubicBezTo>
                      <a:pt x="1565" y="778"/>
                      <a:pt x="1565" y="778"/>
                      <a:pt x="1565" y="778"/>
                    </a:cubicBezTo>
                    <a:cubicBezTo>
                      <a:pt x="1716" y="929"/>
                      <a:pt x="1748" y="1155"/>
                      <a:pt x="1661" y="1337"/>
                    </a:cubicBezTo>
                    <a:cubicBezTo>
                      <a:pt x="1661" y="1337"/>
                      <a:pt x="1662" y="1337"/>
                      <a:pt x="1661" y="1337"/>
                    </a:cubicBezTo>
                    <a:cubicBezTo>
                      <a:pt x="1661" y="1338"/>
                      <a:pt x="1662" y="1336"/>
                      <a:pt x="1661" y="1337"/>
                    </a:cubicBezTo>
                    <a:cubicBezTo>
                      <a:pt x="1662" y="1337"/>
                      <a:pt x="1661" y="1337"/>
                      <a:pt x="1661" y="1337"/>
                    </a:cubicBezTo>
                    <a:cubicBezTo>
                      <a:pt x="1649" y="1370"/>
                      <a:pt x="1654" y="1410"/>
                      <a:pt x="1681" y="1436"/>
                    </a:cubicBezTo>
                    <a:cubicBezTo>
                      <a:pt x="1717" y="1472"/>
                      <a:pt x="1775" y="1472"/>
                      <a:pt x="1811" y="1436"/>
                    </a:cubicBezTo>
                    <a:cubicBezTo>
                      <a:pt x="1819" y="1429"/>
                      <a:pt x="1825" y="1420"/>
                      <a:pt x="1830" y="1412"/>
                    </a:cubicBezTo>
                    <a:cubicBezTo>
                      <a:pt x="1830" y="1412"/>
                      <a:pt x="1829" y="1411"/>
                      <a:pt x="1830" y="1412"/>
                    </a:cubicBezTo>
                    <a:cubicBezTo>
                      <a:pt x="1949" y="1167"/>
                      <a:pt x="1907" y="865"/>
                      <a:pt x="1704" y="662"/>
                    </a:cubicBezTo>
                    <a:cubicBezTo>
                      <a:pt x="1299" y="256"/>
                      <a:pt x="1299" y="256"/>
                      <a:pt x="1299" y="256"/>
                    </a:cubicBezTo>
                    <a:cubicBezTo>
                      <a:pt x="1043" y="0"/>
                      <a:pt x="628" y="0"/>
                      <a:pt x="372" y="256"/>
                    </a:cubicBezTo>
                    <a:close/>
                    <a:moveTo>
                      <a:pt x="372" y="256"/>
                    </a:moveTo>
                    <a:cubicBezTo>
                      <a:pt x="372" y="256"/>
                      <a:pt x="372" y="256"/>
                      <a:pt x="372" y="25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7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767" y="1680"/>
                <a:ext cx="2565" cy="2567"/>
              </a:xfrm>
              <a:custGeom>
                <a:avLst/>
                <a:gdLst>
                  <a:gd name="T0" fmla="*/ 1691 w 1947"/>
                  <a:gd name="T1" fmla="*/ 1577 h 1949"/>
                  <a:gd name="T2" fmla="*/ 1575 w 1947"/>
                  <a:gd name="T3" fmla="*/ 1693 h 1949"/>
                  <a:gd name="T4" fmla="*/ 648 w 1947"/>
                  <a:gd name="T5" fmla="*/ 1693 h 1949"/>
                  <a:gd name="T6" fmla="*/ 243 w 1947"/>
                  <a:gd name="T7" fmla="*/ 1288 h 1949"/>
                  <a:gd name="T8" fmla="*/ 114 w 1947"/>
                  <a:gd name="T9" fmla="*/ 546 h 1949"/>
                  <a:gd name="T10" fmla="*/ 115 w 1947"/>
                  <a:gd name="T11" fmla="*/ 544 h 1949"/>
                  <a:gd name="T12" fmla="*/ 117 w 1947"/>
                  <a:gd name="T13" fmla="*/ 538 h 1949"/>
                  <a:gd name="T14" fmla="*/ 117 w 1947"/>
                  <a:gd name="T15" fmla="*/ 538 h 1949"/>
                  <a:gd name="T16" fmla="*/ 135 w 1947"/>
                  <a:gd name="T17" fmla="*/ 514 h 1949"/>
                  <a:gd name="T18" fmla="*/ 265 w 1947"/>
                  <a:gd name="T19" fmla="*/ 514 h 1949"/>
                  <a:gd name="T20" fmla="*/ 281 w 1947"/>
                  <a:gd name="T21" fmla="*/ 620 h 1949"/>
                  <a:gd name="T22" fmla="*/ 281 w 1947"/>
                  <a:gd name="T23" fmla="*/ 620 h 1949"/>
                  <a:gd name="T24" fmla="*/ 382 w 1947"/>
                  <a:gd name="T25" fmla="*/ 1172 h 1949"/>
                  <a:gd name="T26" fmla="*/ 764 w 1947"/>
                  <a:gd name="T27" fmla="*/ 1554 h 1949"/>
                  <a:gd name="T28" fmla="*/ 1459 w 1947"/>
                  <a:gd name="T29" fmla="*/ 1554 h 1949"/>
                  <a:gd name="T30" fmla="*/ 1552 w 1947"/>
                  <a:gd name="T31" fmla="*/ 1461 h 1949"/>
                  <a:gd name="T32" fmla="*/ 1552 w 1947"/>
                  <a:gd name="T33" fmla="*/ 766 h 1949"/>
                  <a:gd name="T34" fmla="*/ 1170 w 1947"/>
                  <a:gd name="T35" fmla="*/ 384 h 1949"/>
                  <a:gd name="T36" fmla="*/ 610 w 1947"/>
                  <a:gd name="T37" fmla="*/ 288 h 1949"/>
                  <a:gd name="T38" fmla="*/ 610 w 1947"/>
                  <a:gd name="T39" fmla="*/ 288 h 1949"/>
                  <a:gd name="T40" fmla="*/ 610 w 1947"/>
                  <a:gd name="T41" fmla="*/ 288 h 1949"/>
                  <a:gd name="T42" fmla="*/ 610 w 1947"/>
                  <a:gd name="T43" fmla="*/ 288 h 1949"/>
                  <a:gd name="T44" fmla="*/ 511 w 1947"/>
                  <a:gd name="T45" fmla="*/ 268 h 1949"/>
                  <a:gd name="T46" fmla="*/ 511 w 1947"/>
                  <a:gd name="T47" fmla="*/ 138 h 1949"/>
                  <a:gd name="T48" fmla="*/ 536 w 1947"/>
                  <a:gd name="T49" fmla="*/ 120 h 1949"/>
                  <a:gd name="T50" fmla="*/ 536 w 1947"/>
                  <a:gd name="T51" fmla="*/ 120 h 1949"/>
                  <a:gd name="T52" fmla="*/ 1285 w 1947"/>
                  <a:gd name="T53" fmla="*/ 245 h 1949"/>
                  <a:gd name="T54" fmla="*/ 1691 w 1947"/>
                  <a:gd name="T55" fmla="*/ 650 h 1949"/>
                  <a:gd name="T56" fmla="*/ 1691 w 1947"/>
                  <a:gd name="T57" fmla="*/ 1577 h 1949"/>
                  <a:gd name="T58" fmla="*/ 1691 w 1947"/>
                  <a:gd name="T59" fmla="*/ 1577 h 1949"/>
                  <a:gd name="T60" fmla="*/ 1691 w 1947"/>
                  <a:gd name="T61" fmla="*/ 1577 h 1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47" h="1949">
                    <a:moveTo>
                      <a:pt x="1691" y="1577"/>
                    </a:moveTo>
                    <a:cubicBezTo>
                      <a:pt x="1575" y="1693"/>
                      <a:pt x="1575" y="1693"/>
                      <a:pt x="1575" y="1693"/>
                    </a:cubicBezTo>
                    <a:cubicBezTo>
                      <a:pt x="1319" y="1949"/>
                      <a:pt x="904" y="1949"/>
                      <a:pt x="648" y="1693"/>
                    </a:cubicBezTo>
                    <a:cubicBezTo>
                      <a:pt x="243" y="1288"/>
                      <a:pt x="243" y="1288"/>
                      <a:pt x="243" y="1288"/>
                    </a:cubicBezTo>
                    <a:cubicBezTo>
                      <a:pt x="42" y="1087"/>
                      <a:pt x="0" y="789"/>
                      <a:pt x="114" y="546"/>
                    </a:cubicBezTo>
                    <a:cubicBezTo>
                      <a:pt x="114" y="546"/>
                      <a:pt x="115" y="545"/>
                      <a:pt x="115" y="544"/>
                    </a:cubicBezTo>
                    <a:cubicBezTo>
                      <a:pt x="116" y="542"/>
                      <a:pt x="117" y="540"/>
                      <a:pt x="117" y="538"/>
                    </a:cubicBezTo>
                    <a:cubicBezTo>
                      <a:pt x="118" y="538"/>
                      <a:pt x="117" y="538"/>
                      <a:pt x="117" y="538"/>
                    </a:cubicBezTo>
                    <a:cubicBezTo>
                      <a:pt x="122" y="530"/>
                      <a:pt x="127" y="522"/>
                      <a:pt x="135" y="514"/>
                    </a:cubicBezTo>
                    <a:cubicBezTo>
                      <a:pt x="170" y="478"/>
                      <a:pt x="229" y="478"/>
                      <a:pt x="265" y="514"/>
                    </a:cubicBezTo>
                    <a:cubicBezTo>
                      <a:pt x="294" y="543"/>
                      <a:pt x="299" y="586"/>
                      <a:pt x="281" y="620"/>
                    </a:cubicBezTo>
                    <a:cubicBezTo>
                      <a:pt x="282" y="620"/>
                      <a:pt x="281" y="620"/>
                      <a:pt x="281" y="620"/>
                    </a:cubicBezTo>
                    <a:cubicBezTo>
                      <a:pt x="199" y="801"/>
                      <a:pt x="233" y="1023"/>
                      <a:pt x="382" y="1172"/>
                    </a:cubicBezTo>
                    <a:cubicBezTo>
                      <a:pt x="764" y="1554"/>
                      <a:pt x="764" y="1554"/>
                      <a:pt x="764" y="1554"/>
                    </a:cubicBezTo>
                    <a:cubicBezTo>
                      <a:pt x="956" y="1746"/>
                      <a:pt x="1267" y="1746"/>
                      <a:pt x="1459" y="1554"/>
                    </a:cubicBezTo>
                    <a:cubicBezTo>
                      <a:pt x="1552" y="1461"/>
                      <a:pt x="1552" y="1461"/>
                      <a:pt x="1552" y="1461"/>
                    </a:cubicBezTo>
                    <a:cubicBezTo>
                      <a:pt x="1744" y="1269"/>
                      <a:pt x="1744" y="958"/>
                      <a:pt x="1552" y="766"/>
                    </a:cubicBezTo>
                    <a:cubicBezTo>
                      <a:pt x="1170" y="384"/>
                      <a:pt x="1170" y="384"/>
                      <a:pt x="1170" y="384"/>
                    </a:cubicBezTo>
                    <a:cubicBezTo>
                      <a:pt x="1018" y="233"/>
                      <a:pt x="793" y="201"/>
                      <a:pt x="610" y="288"/>
                    </a:cubicBezTo>
                    <a:cubicBezTo>
                      <a:pt x="610" y="288"/>
                      <a:pt x="610" y="288"/>
                      <a:pt x="610" y="288"/>
                    </a:cubicBezTo>
                    <a:cubicBezTo>
                      <a:pt x="610" y="288"/>
                      <a:pt x="611" y="287"/>
                      <a:pt x="610" y="288"/>
                    </a:cubicBezTo>
                    <a:cubicBezTo>
                      <a:pt x="610" y="288"/>
                      <a:pt x="610" y="288"/>
                      <a:pt x="610" y="288"/>
                    </a:cubicBezTo>
                    <a:cubicBezTo>
                      <a:pt x="577" y="300"/>
                      <a:pt x="537" y="295"/>
                      <a:pt x="511" y="268"/>
                    </a:cubicBezTo>
                    <a:cubicBezTo>
                      <a:pt x="475" y="232"/>
                      <a:pt x="475" y="174"/>
                      <a:pt x="511" y="138"/>
                    </a:cubicBezTo>
                    <a:cubicBezTo>
                      <a:pt x="518" y="131"/>
                      <a:pt x="527" y="124"/>
                      <a:pt x="536" y="120"/>
                    </a:cubicBezTo>
                    <a:cubicBezTo>
                      <a:pt x="536" y="119"/>
                      <a:pt x="536" y="120"/>
                      <a:pt x="536" y="120"/>
                    </a:cubicBezTo>
                    <a:cubicBezTo>
                      <a:pt x="780" y="0"/>
                      <a:pt x="1083" y="42"/>
                      <a:pt x="1285" y="245"/>
                    </a:cubicBezTo>
                    <a:cubicBezTo>
                      <a:pt x="1691" y="650"/>
                      <a:pt x="1691" y="650"/>
                      <a:pt x="1691" y="650"/>
                    </a:cubicBezTo>
                    <a:cubicBezTo>
                      <a:pt x="1947" y="906"/>
                      <a:pt x="1947" y="1321"/>
                      <a:pt x="1691" y="1577"/>
                    </a:cubicBezTo>
                    <a:close/>
                    <a:moveTo>
                      <a:pt x="1691" y="1577"/>
                    </a:moveTo>
                    <a:cubicBezTo>
                      <a:pt x="1691" y="1577"/>
                      <a:pt x="1691" y="1577"/>
                      <a:pt x="1691" y="1577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8" name="椭圆 57"/>
            <p:cNvSpPr/>
            <p:nvPr>
              <p:custDataLst>
                <p:tags r:id="rId6"/>
              </p:custDataLst>
            </p:nvPr>
          </p:nvSpPr>
          <p:spPr>
            <a:xfrm>
              <a:off x="1055689" y="6405346"/>
              <a:ext cx="317570" cy="31757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>
              <p:custDataLst>
                <p:tags r:id="rId7"/>
              </p:custDataLst>
            </p:nvPr>
          </p:nvSpPr>
          <p:spPr>
            <a:xfrm>
              <a:off x="1506436" y="6405345"/>
              <a:ext cx="317570" cy="31757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>
              <p:custDataLst>
                <p:tags r:id="rId8"/>
              </p:custDataLst>
            </p:nvPr>
          </p:nvSpPr>
          <p:spPr>
            <a:xfrm>
              <a:off x="1946659" y="6405345"/>
              <a:ext cx="317570" cy="31757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Group 10"/>
            <p:cNvGrpSpPr>
              <a:grpSpLocks noChangeAspect="1"/>
            </p:cNvGrpSpPr>
            <p:nvPr/>
          </p:nvGrpSpPr>
          <p:grpSpPr bwMode="auto">
            <a:xfrm>
              <a:off x="1592865" y="6498502"/>
              <a:ext cx="152563" cy="131255"/>
              <a:chOff x="1243" y="-76"/>
              <a:chExt cx="5191" cy="4466"/>
            </a:xfrm>
            <a:solidFill>
              <a:schemeClr val="tx1"/>
            </a:solidFill>
          </p:grpSpPr>
          <p:sp>
            <p:nvSpPr>
              <p:cNvPr id="63" name="Freeform 11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243" y="-76"/>
                <a:ext cx="2773" cy="4466"/>
              </a:xfrm>
              <a:custGeom>
                <a:avLst/>
                <a:gdLst>
                  <a:gd name="T0" fmla="*/ 0 w 1714"/>
                  <a:gd name="T1" fmla="*/ 1101 h 2760"/>
                  <a:gd name="T2" fmla="*/ 0 w 1714"/>
                  <a:gd name="T3" fmla="*/ 1660 h 2760"/>
                  <a:gd name="T4" fmla="*/ 204 w 1714"/>
                  <a:gd name="T5" fmla="*/ 1864 h 2760"/>
                  <a:gd name="T6" fmla="*/ 732 w 1714"/>
                  <a:gd name="T7" fmla="*/ 1864 h 2760"/>
                  <a:gd name="T8" fmla="*/ 684 w 1714"/>
                  <a:gd name="T9" fmla="*/ 1844 h 2760"/>
                  <a:gd name="T10" fmla="*/ 1501 w 1714"/>
                  <a:gd name="T11" fmla="*/ 2663 h 2760"/>
                  <a:gd name="T12" fmla="*/ 1714 w 1714"/>
                  <a:gd name="T13" fmla="*/ 2575 h 2760"/>
                  <a:gd name="T14" fmla="*/ 1714 w 1714"/>
                  <a:gd name="T15" fmla="*/ 186 h 2760"/>
                  <a:gd name="T16" fmla="*/ 1501 w 1714"/>
                  <a:gd name="T17" fmla="*/ 97 h 2760"/>
                  <a:gd name="T18" fmla="*/ 684 w 1714"/>
                  <a:gd name="T19" fmla="*/ 916 h 2760"/>
                  <a:gd name="T20" fmla="*/ 732 w 1714"/>
                  <a:gd name="T21" fmla="*/ 896 h 2760"/>
                  <a:gd name="T22" fmla="*/ 204 w 1714"/>
                  <a:gd name="T23" fmla="*/ 896 h 2760"/>
                  <a:gd name="T24" fmla="*/ 0 w 1714"/>
                  <a:gd name="T25" fmla="*/ 1101 h 2760"/>
                  <a:gd name="T26" fmla="*/ 732 w 1714"/>
                  <a:gd name="T27" fmla="*/ 1032 h 2760"/>
                  <a:gd name="T28" fmla="*/ 761 w 1714"/>
                  <a:gd name="T29" fmla="*/ 1032 h 2760"/>
                  <a:gd name="T30" fmla="*/ 781 w 1714"/>
                  <a:gd name="T31" fmla="*/ 1012 h 2760"/>
                  <a:gd name="T32" fmla="*/ 1598 w 1714"/>
                  <a:gd name="T33" fmla="*/ 193 h 2760"/>
                  <a:gd name="T34" fmla="*/ 1613 w 1714"/>
                  <a:gd name="T35" fmla="*/ 182 h 2760"/>
                  <a:gd name="T36" fmla="*/ 1591 w 1714"/>
                  <a:gd name="T37" fmla="*/ 180 h 2760"/>
                  <a:gd name="T38" fmla="*/ 1575 w 1714"/>
                  <a:gd name="T39" fmla="*/ 166 h 2760"/>
                  <a:gd name="T40" fmla="*/ 1578 w 1714"/>
                  <a:gd name="T41" fmla="*/ 186 h 2760"/>
                  <a:gd name="T42" fmla="*/ 1578 w 1714"/>
                  <a:gd name="T43" fmla="*/ 2575 h 2760"/>
                  <a:gd name="T44" fmla="*/ 1575 w 1714"/>
                  <a:gd name="T45" fmla="*/ 2594 h 2760"/>
                  <a:gd name="T46" fmla="*/ 1591 w 1714"/>
                  <a:gd name="T47" fmla="*/ 2580 h 2760"/>
                  <a:gd name="T48" fmla="*/ 1613 w 1714"/>
                  <a:gd name="T49" fmla="*/ 2579 h 2760"/>
                  <a:gd name="T50" fmla="*/ 1598 w 1714"/>
                  <a:gd name="T51" fmla="*/ 2567 h 2760"/>
                  <a:gd name="T52" fmla="*/ 781 w 1714"/>
                  <a:gd name="T53" fmla="*/ 1748 h 2760"/>
                  <a:gd name="T54" fmla="*/ 761 w 1714"/>
                  <a:gd name="T55" fmla="*/ 1728 h 2760"/>
                  <a:gd name="T56" fmla="*/ 204 w 1714"/>
                  <a:gd name="T57" fmla="*/ 1728 h 2760"/>
                  <a:gd name="T58" fmla="*/ 137 w 1714"/>
                  <a:gd name="T59" fmla="*/ 1660 h 2760"/>
                  <a:gd name="T60" fmla="*/ 137 w 1714"/>
                  <a:gd name="T61" fmla="*/ 1101 h 2760"/>
                  <a:gd name="T62" fmla="*/ 204 w 1714"/>
                  <a:gd name="T63" fmla="*/ 1032 h 2760"/>
                  <a:gd name="T64" fmla="*/ 732 w 1714"/>
                  <a:gd name="T65" fmla="*/ 1032 h 2760"/>
                  <a:gd name="T66" fmla="*/ 732 w 1714"/>
                  <a:gd name="T67" fmla="*/ 1032 h 2760"/>
                  <a:gd name="T68" fmla="*/ 732 w 1714"/>
                  <a:gd name="T69" fmla="*/ 1032 h 2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14" h="2760">
                    <a:moveTo>
                      <a:pt x="0" y="1101"/>
                    </a:moveTo>
                    <a:cubicBezTo>
                      <a:pt x="0" y="1660"/>
                      <a:pt x="0" y="1660"/>
                      <a:pt x="0" y="1660"/>
                    </a:cubicBezTo>
                    <a:cubicBezTo>
                      <a:pt x="0" y="1773"/>
                      <a:pt x="92" y="1864"/>
                      <a:pt x="204" y="1864"/>
                    </a:cubicBezTo>
                    <a:cubicBezTo>
                      <a:pt x="732" y="1864"/>
                      <a:pt x="732" y="1864"/>
                      <a:pt x="732" y="1864"/>
                    </a:cubicBezTo>
                    <a:cubicBezTo>
                      <a:pt x="684" y="1844"/>
                      <a:pt x="684" y="1844"/>
                      <a:pt x="684" y="1844"/>
                    </a:cubicBezTo>
                    <a:cubicBezTo>
                      <a:pt x="1501" y="2663"/>
                      <a:pt x="1501" y="2663"/>
                      <a:pt x="1501" y="2663"/>
                    </a:cubicBezTo>
                    <a:cubicBezTo>
                      <a:pt x="1598" y="2760"/>
                      <a:pt x="1714" y="2711"/>
                      <a:pt x="1714" y="2575"/>
                    </a:cubicBezTo>
                    <a:cubicBezTo>
                      <a:pt x="1714" y="186"/>
                      <a:pt x="1714" y="186"/>
                      <a:pt x="1714" y="186"/>
                    </a:cubicBezTo>
                    <a:cubicBezTo>
                      <a:pt x="1714" y="50"/>
                      <a:pt x="1598" y="0"/>
                      <a:pt x="1501" y="97"/>
                    </a:cubicBezTo>
                    <a:cubicBezTo>
                      <a:pt x="684" y="916"/>
                      <a:pt x="684" y="916"/>
                      <a:pt x="684" y="916"/>
                    </a:cubicBezTo>
                    <a:cubicBezTo>
                      <a:pt x="732" y="896"/>
                      <a:pt x="732" y="896"/>
                      <a:pt x="732" y="896"/>
                    </a:cubicBezTo>
                    <a:cubicBezTo>
                      <a:pt x="204" y="896"/>
                      <a:pt x="204" y="896"/>
                      <a:pt x="204" y="896"/>
                    </a:cubicBezTo>
                    <a:cubicBezTo>
                      <a:pt x="91" y="896"/>
                      <a:pt x="0" y="988"/>
                      <a:pt x="0" y="1101"/>
                    </a:cubicBezTo>
                    <a:close/>
                    <a:moveTo>
                      <a:pt x="732" y="1032"/>
                    </a:moveTo>
                    <a:cubicBezTo>
                      <a:pt x="761" y="1032"/>
                      <a:pt x="761" y="1032"/>
                      <a:pt x="761" y="1032"/>
                    </a:cubicBezTo>
                    <a:cubicBezTo>
                      <a:pt x="781" y="1012"/>
                      <a:pt x="781" y="1012"/>
                      <a:pt x="781" y="1012"/>
                    </a:cubicBezTo>
                    <a:cubicBezTo>
                      <a:pt x="1598" y="193"/>
                      <a:pt x="1598" y="193"/>
                      <a:pt x="1598" y="193"/>
                    </a:cubicBezTo>
                    <a:cubicBezTo>
                      <a:pt x="1605" y="186"/>
                      <a:pt x="1610" y="183"/>
                      <a:pt x="1613" y="182"/>
                    </a:cubicBezTo>
                    <a:cubicBezTo>
                      <a:pt x="1608" y="184"/>
                      <a:pt x="1600" y="184"/>
                      <a:pt x="1591" y="180"/>
                    </a:cubicBezTo>
                    <a:cubicBezTo>
                      <a:pt x="1582" y="176"/>
                      <a:pt x="1577" y="170"/>
                      <a:pt x="1575" y="166"/>
                    </a:cubicBezTo>
                    <a:cubicBezTo>
                      <a:pt x="1576" y="169"/>
                      <a:pt x="1578" y="176"/>
                      <a:pt x="1578" y="186"/>
                    </a:cubicBezTo>
                    <a:cubicBezTo>
                      <a:pt x="1578" y="2575"/>
                      <a:pt x="1578" y="2575"/>
                      <a:pt x="1578" y="2575"/>
                    </a:cubicBezTo>
                    <a:cubicBezTo>
                      <a:pt x="1578" y="2585"/>
                      <a:pt x="1576" y="2592"/>
                      <a:pt x="1575" y="2594"/>
                    </a:cubicBezTo>
                    <a:cubicBezTo>
                      <a:pt x="1577" y="2590"/>
                      <a:pt x="1582" y="2584"/>
                      <a:pt x="1591" y="2580"/>
                    </a:cubicBezTo>
                    <a:cubicBezTo>
                      <a:pt x="1601" y="2577"/>
                      <a:pt x="1608" y="2577"/>
                      <a:pt x="1613" y="2579"/>
                    </a:cubicBezTo>
                    <a:cubicBezTo>
                      <a:pt x="1610" y="2578"/>
                      <a:pt x="1605" y="2574"/>
                      <a:pt x="1598" y="2567"/>
                    </a:cubicBezTo>
                    <a:cubicBezTo>
                      <a:pt x="781" y="1748"/>
                      <a:pt x="781" y="1748"/>
                      <a:pt x="781" y="1748"/>
                    </a:cubicBezTo>
                    <a:cubicBezTo>
                      <a:pt x="761" y="1728"/>
                      <a:pt x="761" y="1728"/>
                      <a:pt x="761" y="1728"/>
                    </a:cubicBezTo>
                    <a:cubicBezTo>
                      <a:pt x="204" y="1728"/>
                      <a:pt x="204" y="1728"/>
                      <a:pt x="204" y="1728"/>
                    </a:cubicBezTo>
                    <a:cubicBezTo>
                      <a:pt x="167" y="1728"/>
                      <a:pt x="137" y="1697"/>
                      <a:pt x="137" y="1660"/>
                    </a:cubicBezTo>
                    <a:cubicBezTo>
                      <a:pt x="137" y="1101"/>
                      <a:pt x="137" y="1101"/>
                      <a:pt x="137" y="1101"/>
                    </a:cubicBezTo>
                    <a:cubicBezTo>
                      <a:pt x="137" y="1063"/>
                      <a:pt x="167" y="1032"/>
                      <a:pt x="204" y="1032"/>
                    </a:cubicBezTo>
                    <a:lnTo>
                      <a:pt x="732" y="1032"/>
                    </a:lnTo>
                    <a:close/>
                    <a:moveTo>
                      <a:pt x="732" y="1032"/>
                    </a:moveTo>
                    <a:cubicBezTo>
                      <a:pt x="732" y="1032"/>
                      <a:pt x="732" y="1032"/>
                      <a:pt x="732" y="1032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12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333" y="1105"/>
                <a:ext cx="1160" cy="2239"/>
              </a:xfrm>
              <a:custGeom>
                <a:avLst/>
                <a:gdLst>
                  <a:gd name="T0" fmla="*/ 717 w 717"/>
                  <a:gd name="T1" fmla="*/ 692 h 1384"/>
                  <a:gd name="T2" fmla="*/ 68 w 717"/>
                  <a:gd name="T3" fmla="*/ 0 h 1384"/>
                  <a:gd name="T4" fmla="*/ 0 w 717"/>
                  <a:gd name="T5" fmla="*/ 68 h 1384"/>
                  <a:gd name="T6" fmla="*/ 68 w 717"/>
                  <a:gd name="T7" fmla="*/ 136 h 1384"/>
                  <a:gd name="T8" fmla="*/ 581 w 717"/>
                  <a:gd name="T9" fmla="*/ 692 h 1384"/>
                  <a:gd name="T10" fmla="*/ 68 w 717"/>
                  <a:gd name="T11" fmla="*/ 1248 h 1384"/>
                  <a:gd name="T12" fmla="*/ 0 w 717"/>
                  <a:gd name="T13" fmla="*/ 1316 h 1384"/>
                  <a:gd name="T14" fmla="*/ 68 w 717"/>
                  <a:gd name="T15" fmla="*/ 1384 h 1384"/>
                  <a:gd name="T16" fmla="*/ 717 w 717"/>
                  <a:gd name="T17" fmla="*/ 692 h 1384"/>
                  <a:gd name="T18" fmla="*/ 717 w 717"/>
                  <a:gd name="T19" fmla="*/ 692 h 1384"/>
                  <a:gd name="T20" fmla="*/ 717 w 717"/>
                  <a:gd name="T21" fmla="*/ 692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7" h="1384">
                    <a:moveTo>
                      <a:pt x="717" y="692"/>
                    </a:moveTo>
                    <a:cubicBezTo>
                      <a:pt x="717" y="310"/>
                      <a:pt x="428" y="0"/>
                      <a:pt x="68" y="0"/>
                    </a:cubicBezTo>
                    <a:cubicBezTo>
                      <a:pt x="30" y="0"/>
                      <a:pt x="0" y="30"/>
                      <a:pt x="0" y="68"/>
                    </a:cubicBezTo>
                    <a:cubicBezTo>
                      <a:pt x="0" y="105"/>
                      <a:pt x="30" y="136"/>
                      <a:pt x="68" y="136"/>
                    </a:cubicBezTo>
                    <a:cubicBezTo>
                      <a:pt x="350" y="136"/>
                      <a:pt x="581" y="384"/>
                      <a:pt x="581" y="692"/>
                    </a:cubicBezTo>
                    <a:cubicBezTo>
                      <a:pt x="581" y="1000"/>
                      <a:pt x="350" y="1248"/>
                      <a:pt x="68" y="1248"/>
                    </a:cubicBezTo>
                    <a:cubicBezTo>
                      <a:pt x="30" y="1248"/>
                      <a:pt x="0" y="1278"/>
                      <a:pt x="0" y="1316"/>
                    </a:cubicBezTo>
                    <a:cubicBezTo>
                      <a:pt x="0" y="1353"/>
                      <a:pt x="30" y="1384"/>
                      <a:pt x="68" y="1384"/>
                    </a:cubicBezTo>
                    <a:cubicBezTo>
                      <a:pt x="428" y="1384"/>
                      <a:pt x="717" y="1073"/>
                      <a:pt x="717" y="692"/>
                    </a:cubicBezTo>
                    <a:close/>
                    <a:moveTo>
                      <a:pt x="717" y="692"/>
                    </a:moveTo>
                    <a:cubicBezTo>
                      <a:pt x="717" y="692"/>
                      <a:pt x="717" y="692"/>
                      <a:pt x="717" y="692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13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988" y="282"/>
                <a:ext cx="1446" cy="3752"/>
              </a:xfrm>
              <a:custGeom>
                <a:avLst/>
                <a:gdLst>
                  <a:gd name="T0" fmla="*/ 894 w 894"/>
                  <a:gd name="T1" fmla="*/ 1174 h 2319"/>
                  <a:gd name="T2" fmla="*/ 105 w 894"/>
                  <a:gd name="T3" fmla="*/ 15 h 2319"/>
                  <a:gd name="T4" fmla="*/ 15 w 894"/>
                  <a:gd name="T5" fmla="*/ 50 h 2319"/>
                  <a:gd name="T6" fmla="*/ 51 w 894"/>
                  <a:gd name="T7" fmla="*/ 140 h 2319"/>
                  <a:gd name="T8" fmla="*/ 757 w 894"/>
                  <a:gd name="T9" fmla="*/ 1174 h 2319"/>
                  <a:gd name="T10" fmla="*/ 111 w 894"/>
                  <a:gd name="T11" fmla="*/ 2180 h 2319"/>
                  <a:gd name="T12" fmla="*/ 81 w 894"/>
                  <a:gd name="T13" fmla="*/ 2271 h 2319"/>
                  <a:gd name="T14" fmla="*/ 172 w 894"/>
                  <a:gd name="T15" fmla="*/ 2302 h 2319"/>
                  <a:gd name="T16" fmla="*/ 894 w 894"/>
                  <a:gd name="T17" fmla="*/ 1174 h 2319"/>
                  <a:gd name="T18" fmla="*/ 894 w 894"/>
                  <a:gd name="T19" fmla="*/ 1174 h 2319"/>
                  <a:gd name="T20" fmla="*/ 894 w 894"/>
                  <a:gd name="T21" fmla="*/ 1174 h 2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4" h="2319">
                    <a:moveTo>
                      <a:pt x="894" y="1174"/>
                    </a:moveTo>
                    <a:cubicBezTo>
                      <a:pt x="894" y="670"/>
                      <a:pt x="581" y="221"/>
                      <a:pt x="105" y="15"/>
                    </a:cubicBezTo>
                    <a:cubicBezTo>
                      <a:pt x="71" y="0"/>
                      <a:pt x="30" y="16"/>
                      <a:pt x="15" y="50"/>
                    </a:cubicBezTo>
                    <a:cubicBezTo>
                      <a:pt x="0" y="85"/>
                      <a:pt x="16" y="125"/>
                      <a:pt x="51" y="140"/>
                    </a:cubicBezTo>
                    <a:cubicBezTo>
                      <a:pt x="478" y="325"/>
                      <a:pt x="757" y="726"/>
                      <a:pt x="757" y="1174"/>
                    </a:cubicBezTo>
                    <a:cubicBezTo>
                      <a:pt x="757" y="1599"/>
                      <a:pt x="506" y="1983"/>
                      <a:pt x="111" y="2180"/>
                    </a:cubicBezTo>
                    <a:cubicBezTo>
                      <a:pt x="78" y="2196"/>
                      <a:pt x="64" y="2237"/>
                      <a:pt x="81" y="2271"/>
                    </a:cubicBezTo>
                    <a:cubicBezTo>
                      <a:pt x="97" y="2305"/>
                      <a:pt x="138" y="2319"/>
                      <a:pt x="172" y="2302"/>
                    </a:cubicBezTo>
                    <a:cubicBezTo>
                      <a:pt x="612" y="2083"/>
                      <a:pt x="894" y="1652"/>
                      <a:pt x="894" y="1174"/>
                    </a:cubicBezTo>
                    <a:close/>
                    <a:moveTo>
                      <a:pt x="894" y="1174"/>
                    </a:moveTo>
                    <a:cubicBezTo>
                      <a:pt x="894" y="1174"/>
                      <a:pt x="894" y="1174"/>
                      <a:pt x="894" y="1174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pic>
          <p:nvPicPr>
            <p:cNvPr id="62" name="图形 6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26912" y="6485605"/>
              <a:ext cx="166973" cy="166973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 userDrawn="1">
            <p:custDataLst>
              <p:tags r:id="rId15"/>
            </p:custDataLst>
          </p:nvPr>
        </p:nvGrpSpPr>
        <p:grpSpPr>
          <a:xfrm>
            <a:off x="6626648" y="258876"/>
            <a:ext cx="5565352" cy="6613187"/>
            <a:chOff x="6626648" y="258876"/>
            <a:chExt cx="5565352" cy="6613187"/>
          </a:xfrm>
        </p:grpSpPr>
        <p:sp>
          <p:nvSpPr>
            <p:cNvPr id="25" name="任意多边形 31"/>
            <p:cNvSpPr/>
            <p:nvPr>
              <p:custDataLst>
                <p:tags r:id="rId16"/>
              </p:custDataLst>
            </p:nvPr>
          </p:nvSpPr>
          <p:spPr>
            <a:xfrm rot="2133799">
              <a:off x="7065130" y="2257661"/>
              <a:ext cx="3245759" cy="4032558"/>
            </a:xfrm>
            <a:custGeom>
              <a:avLst/>
              <a:gdLst>
                <a:gd name="connsiteX0" fmla="*/ 1033066 w 2727236"/>
                <a:gd name="connsiteY0" fmla="*/ 0 h 3388340"/>
                <a:gd name="connsiteX1" fmla="*/ 2727236 w 2727236"/>
                <a:gd name="connsiteY1" fmla="*/ 1694170 h 3388340"/>
                <a:gd name="connsiteX2" fmla="*/ 1033066 w 2727236"/>
                <a:gd name="connsiteY2" fmla="*/ 3388340 h 3388340"/>
                <a:gd name="connsiteX3" fmla="*/ 859847 w 2727236"/>
                <a:gd name="connsiteY3" fmla="*/ 3379593 h 3388340"/>
                <a:gd name="connsiteX4" fmla="*/ 720463 w 2727236"/>
                <a:gd name="connsiteY4" fmla="*/ 3358321 h 3388340"/>
                <a:gd name="connsiteX5" fmla="*/ 715517 w 2727236"/>
                <a:gd name="connsiteY5" fmla="*/ 3352486 h 3388340"/>
                <a:gd name="connsiteX6" fmla="*/ 0 w 2727236"/>
                <a:gd name="connsiteY6" fmla="*/ 1215436 h 3388340"/>
                <a:gd name="connsiteX7" fmla="*/ 118868 w 2727236"/>
                <a:gd name="connsiteY7" fmla="*/ 295690 h 3388340"/>
                <a:gd name="connsiteX8" fmla="*/ 128541 w 2727236"/>
                <a:gd name="connsiteY8" fmla="*/ 263396 h 3388340"/>
                <a:gd name="connsiteX9" fmla="*/ 225524 w 2727236"/>
                <a:gd name="connsiteY9" fmla="*/ 204477 h 3388340"/>
                <a:gd name="connsiteX10" fmla="*/ 1033066 w 2727236"/>
                <a:gd name="connsiteY10" fmla="*/ 0 h 33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27236" h="3388340">
                  <a:moveTo>
                    <a:pt x="1033066" y="0"/>
                  </a:moveTo>
                  <a:cubicBezTo>
                    <a:pt x="1968730" y="0"/>
                    <a:pt x="2727236" y="758506"/>
                    <a:pt x="2727236" y="1694170"/>
                  </a:cubicBezTo>
                  <a:cubicBezTo>
                    <a:pt x="2727236" y="2629834"/>
                    <a:pt x="1968730" y="3388340"/>
                    <a:pt x="1033066" y="3388340"/>
                  </a:cubicBezTo>
                  <a:cubicBezTo>
                    <a:pt x="974587" y="3388340"/>
                    <a:pt x="916800" y="3385377"/>
                    <a:pt x="859847" y="3379593"/>
                  </a:cubicBezTo>
                  <a:lnTo>
                    <a:pt x="720463" y="3358321"/>
                  </a:lnTo>
                  <a:lnTo>
                    <a:pt x="715517" y="3352486"/>
                  </a:lnTo>
                  <a:cubicBezTo>
                    <a:pt x="268519" y="2771740"/>
                    <a:pt x="0" y="2027210"/>
                    <a:pt x="0" y="1215436"/>
                  </a:cubicBezTo>
                  <a:cubicBezTo>
                    <a:pt x="0" y="896524"/>
                    <a:pt x="41442" y="587991"/>
                    <a:pt x="118868" y="295690"/>
                  </a:cubicBezTo>
                  <a:lnTo>
                    <a:pt x="128541" y="263396"/>
                  </a:lnTo>
                  <a:lnTo>
                    <a:pt x="225524" y="204477"/>
                  </a:lnTo>
                  <a:cubicBezTo>
                    <a:pt x="465577" y="74073"/>
                    <a:pt x="740671" y="0"/>
                    <a:pt x="1033066" y="0"/>
                  </a:cubicBezTo>
                  <a:close/>
                </a:path>
              </a:pathLst>
            </a:custGeom>
            <a:gradFill>
              <a:gsLst>
                <a:gs pos="0">
                  <a:srgbClr val="C1DAFB"/>
                </a:gs>
                <a:gs pos="100000">
                  <a:srgbClr val="92BBF2">
                    <a:alpha val="12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6626648" y="258876"/>
              <a:ext cx="5565352" cy="6613187"/>
              <a:chOff x="6626648" y="258876"/>
              <a:chExt cx="5565352" cy="6613187"/>
            </a:xfrm>
          </p:grpSpPr>
          <p:sp>
            <p:nvSpPr>
              <p:cNvPr id="27" name="任意多边形 36"/>
              <p:cNvSpPr/>
              <p:nvPr>
                <p:custDataLst>
                  <p:tags r:id="rId17"/>
                </p:custDataLst>
              </p:nvPr>
            </p:nvSpPr>
            <p:spPr>
              <a:xfrm>
                <a:off x="6626648" y="258876"/>
                <a:ext cx="5563722" cy="6613187"/>
              </a:xfrm>
              <a:custGeom>
                <a:avLst/>
                <a:gdLst>
                  <a:gd name="connsiteX0" fmla="*/ 4749043 w 5299905"/>
                  <a:gd name="connsiteY0" fmla="*/ 0 h 6299607"/>
                  <a:gd name="connsiteX1" fmla="*/ 5234605 w 5299905"/>
                  <a:gd name="connsiteY1" fmla="*/ 24519 h 6299607"/>
                  <a:gd name="connsiteX2" fmla="*/ 5299905 w 5299905"/>
                  <a:gd name="connsiteY2" fmla="*/ 32817 h 6299607"/>
                  <a:gd name="connsiteX3" fmla="*/ 5299905 w 5299905"/>
                  <a:gd name="connsiteY3" fmla="*/ 6299607 h 6299607"/>
                  <a:gd name="connsiteX4" fmla="*/ 260318 w 5299905"/>
                  <a:gd name="connsiteY4" fmla="*/ 6299607 h 6299607"/>
                  <a:gd name="connsiteX5" fmla="*/ 213508 w 5299905"/>
                  <a:gd name="connsiteY5" fmla="*/ 6161263 h 6299607"/>
                  <a:gd name="connsiteX6" fmla="*/ 0 w 5299905"/>
                  <a:gd name="connsiteY6" fmla="*/ 4749043 h 6299607"/>
                  <a:gd name="connsiteX7" fmla="*/ 4749043 w 5299905"/>
                  <a:gd name="connsiteY7" fmla="*/ 0 h 629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9905" h="6299607">
                    <a:moveTo>
                      <a:pt x="4749043" y="0"/>
                    </a:moveTo>
                    <a:cubicBezTo>
                      <a:pt x="4912969" y="0"/>
                      <a:pt x="5074956" y="8306"/>
                      <a:pt x="5234605" y="24519"/>
                    </a:cubicBezTo>
                    <a:lnTo>
                      <a:pt x="5299905" y="32817"/>
                    </a:lnTo>
                    <a:lnTo>
                      <a:pt x="5299905" y="6299607"/>
                    </a:lnTo>
                    <a:lnTo>
                      <a:pt x="260318" y="6299607"/>
                    </a:lnTo>
                    <a:lnTo>
                      <a:pt x="213508" y="6161263"/>
                    </a:lnTo>
                    <a:cubicBezTo>
                      <a:pt x="74750" y="5715144"/>
                      <a:pt x="0" y="5240823"/>
                      <a:pt x="0" y="4749043"/>
                    </a:cubicBezTo>
                    <a:cubicBezTo>
                      <a:pt x="0" y="2126219"/>
                      <a:pt x="2126219" y="0"/>
                      <a:pt x="4749043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30"/>
              <p:cNvSpPr/>
              <p:nvPr>
                <p:custDataLst>
                  <p:tags r:id="rId18"/>
                </p:custDataLst>
              </p:nvPr>
            </p:nvSpPr>
            <p:spPr>
              <a:xfrm>
                <a:off x="6892095" y="558393"/>
                <a:ext cx="5299905" cy="6299607"/>
              </a:xfrm>
              <a:custGeom>
                <a:avLst/>
                <a:gdLst>
                  <a:gd name="connsiteX0" fmla="*/ 4749043 w 5299905"/>
                  <a:gd name="connsiteY0" fmla="*/ 0 h 6299607"/>
                  <a:gd name="connsiteX1" fmla="*/ 5234605 w 5299905"/>
                  <a:gd name="connsiteY1" fmla="*/ 24519 h 6299607"/>
                  <a:gd name="connsiteX2" fmla="*/ 5299905 w 5299905"/>
                  <a:gd name="connsiteY2" fmla="*/ 32817 h 6299607"/>
                  <a:gd name="connsiteX3" fmla="*/ 5299905 w 5299905"/>
                  <a:gd name="connsiteY3" fmla="*/ 6299607 h 6299607"/>
                  <a:gd name="connsiteX4" fmla="*/ 260318 w 5299905"/>
                  <a:gd name="connsiteY4" fmla="*/ 6299607 h 6299607"/>
                  <a:gd name="connsiteX5" fmla="*/ 213508 w 5299905"/>
                  <a:gd name="connsiteY5" fmla="*/ 6161263 h 6299607"/>
                  <a:gd name="connsiteX6" fmla="*/ 0 w 5299905"/>
                  <a:gd name="connsiteY6" fmla="*/ 4749043 h 6299607"/>
                  <a:gd name="connsiteX7" fmla="*/ 4749043 w 5299905"/>
                  <a:gd name="connsiteY7" fmla="*/ 0 h 629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9905" h="6299607">
                    <a:moveTo>
                      <a:pt x="4749043" y="0"/>
                    </a:moveTo>
                    <a:cubicBezTo>
                      <a:pt x="4912969" y="0"/>
                      <a:pt x="5074956" y="8306"/>
                      <a:pt x="5234605" y="24519"/>
                    </a:cubicBezTo>
                    <a:lnTo>
                      <a:pt x="5299905" y="32817"/>
                    </a:lnTo>
                    <a:lnTo>
                      <a:pt x="5299905" y="6299607"/>
                    </a:lnTo>
                    <a:lnTo>
                      <a:pt x="260318" y="6299607"/>
                    </a:lnTo>
                    <a:lnTo>
                      <a:pt x="213508" y="6161263"/>
                    </a:lnTo>
                    <a:cubicBezTo>
                      <a:pt x="74750" y="5715144"/>
                      <a:pt x="0" y="5240823"/>
                      <a:pt x="0" y="4749043"/>
                    </a:cubicBezTo>
                    <a:cubicBezTo>
                      <a:pt x="0" y="2126219"/>
                      <a:pt x="2126219" y="0"/>
                      <a:pt x="47490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36000"/>
                    </a:schemeClr>
                  </a:gs>
                  <a:gs pos="83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>
                <p:custDataLst>
                  <p:tags r:id="rId19"/>
                </p:custDataLst>
              </p:nvPr>
            </p:nvSpPr>
            <p:spPr>
              <a:xfrm>
                <a:off x="10410825" y="5583237"/>
                <a:ext cx="725488" cy="72548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0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3"/>
            </p:custDataLst>
          </p:nvPr>
        </p:nvSpPr>
        <p:spPr>
          <a:xfrm>
            <a:off x="700210" y="2575123"/>
            <a:ext cx="6191885" cy="990346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5400" b="0" u="none" strike="noStrike" kern="1200" cap="all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4"/>
            </p:custDataLst>
          </p:nvPr>
        </p:nvSpPr>
        <p:spPr>
          <a:xfrm>
            <a:off x="723492" y="3655982"/>
            <a:ext cx="6191885" cy="1135364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all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194580" y="0"/>
            <a:ext cx="997420" cy="864864"/>
            <a:chOff x="10680230" y="2861016"/>
            <a:chExt cx="1444222" cy="1252286"/>
          </a:xfrm>
        </p:grpSpPr>
        <p:sp>
          <p:nvSpPr>
            <p:cNvPr id="9" name="椭圆 8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11194580" y="0"/>
            <a:ext cx="997420" cy="864864"/>
            <a:chOff x="10680230" y="2861016"/>
            <a:chExt cx="1444222" cy="1252286"/>
          </a:xfrm>
        </p:grpSpPr>
        <p:sp>
          <p:nvSpPr>
            <p:cNvPr id="11" name="椭圆 10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3487805" y="0"/>
            <a:ext cx="8704195" cy="6858001"/>
            <a:chOff x="3487805" y="0"/>
            <a:chExt cx="8704195" cy="6858001"/>
          </a:xfrm>
        </p:grpSpPr>
        <p:sp>
          <p:nvSpPr>
            <p:cNvPr id="7" name="任意多边形 3"/>
            <p:cNvSpPr/>
            <p:nvPr>
              <p:custDataLst>
                <p:tags r:id="rId3"/>
              </p:custDataLst>
            </p:nvPr>
          </p:nvSpPr>
          <p:spPr>
            <a:xfrm rot="16200000">
              <a:off x="1639474" y="1848332"/>
              <a:ext cx="6858000" cy="3161337"/>
            </a:xfrm>
            <a:custGeom>
              <a:avLst/>
              <a:gdLst>
                <a:gd name="connsiteX0" fmla="*/ 0 w 12192000"/>
                <a:gd name="connsiteY0" fmla="*/ 0 h 5620154"/>
                <a:gd name="connsiteX1" fmla="*/ 12192000 w 12192000"/>
                <a:gd name="connsiteY1" fmla="*/ 0 h 5620154"/>
                <a:gd name="connsiteX2" fmla="*/ 12192000 w 12192000"/>
                <a:gd name="connsiteY2" fmla="*/ 3905338 h 5620154"/>
                <a:gd name="connsiteX3" fmla="*/ 12144291 w 12192000"/>
                <a:gd name="connsiteY3" fmla="*/ 3938234 h 5620154"/>
                <a:gd name="connsiteX4" fmla="*/ 7445829 w 12192000"/>
                <a:gd name="connsiteY4" fmla="*/ 3541486 h 5620154"/>
                <a:gd name="connsiteX5" fmla="*/ 2873829 w 12192000"/>
                <a:gd name="connsiteY5" fmla="*/ 5617029 h 5620154"/>
                <a:gd name="connsiteX6" fmla="*/ 194973 w 12192000"/>
                <a:gd name="connsiteY6" fmla="*/ 4757683 h 5620154"/>
                <a:gd name="connsiteX7" fmla="*/ 0 w 12192000"/>
                <a:gd name="connsiteY7" fmla="*/ 4602678 h 562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5620154">
                  <a:moveTo>
                    <a:pt x="0" y="0"/>
                  </a:moveTo>
                  <a:lnTo>
                    <a:pt x="12192000" y="0"/>
                  </a:lnTo>
                  <a:lnTo>
                    <a:pt x="12192000" y="3905338"/>
                  </a:lnTo>
                  <a:lnTo>
                    <a:pt x="12144291" y="3938234"/>
                  </a:lnTo>
                  <a:cubicBezTo>
                    <a:pt x="11161300" y="4527346"/>
                    <a:pt x="8957356" y="3260272"/>
                    <a:pt x="7445829" y="3541486"/>
                  </a:cubicBezTo>
                  <a:cubicBezTo>
                    <a:pt x="5885544" y="3831772"/>
                    <a:pt x="4218819" y="5558972"/>
                    <a:pt x="2873829" y="5617029"/>
                  </a:cubicBezTo>
                  <a:cubicBezTo>
                    <a:pt x="1949149" y="5656943"/>
                    <a:pt x="939857" y="5311539"/>
                    <a:pt x="194973" y="4757683"/>
                  </a:cubicBezTo>
                  <a:lnTo>
                    <a:pt x="0" y="460267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grpSp>
          <p:nvGrpSpPr>
            <p:cNvPr id="8" name="组合 7"/>
            <p:cNvGrpSpPr/>
            <p:nvPr>
              <p:custDataLst>
                <p:tags r:id="rId4"/>
              </p:custDataLst>
            </p:nvPr>
          </p:nvGrpSpPr>
          <p:grpSpPr>
            <a:xfrm>
              <a:off x="10392229" y="0"/>
              <a:ext cx="1799771" cy="1737276"/>
              <a:chOff x="9615255" y="0"/>
              <a:chExt cx="2576745" cy="2895516"/>
            </a:xfrm>
          </p:grpSpPr>
          <p:sp>
            <p:nvSpPr>
              <p:cNvPr id="9" name="任意多边形 41"/>
              <p:cNvSpPr/>
              <p:nvPr>
                <p:custDataLst>
                  <p:tags r:id="rId5"/>
                </p:custDataLst>
              </p:nvPr>
            </p:nvSpPr>
            <p:spPr>
              <a:xfrm>
                <a:off x="9615255" y="0"/>
                <a:ext cx="2576745" cy="2895516"/>
              </a:xfrm>
              <a:custGeom>
                <a:avLst/>
                <a:gdLst>
                  <a:gd name="connsiteX0" fmla="*/ 4301 w 2576745"/>
                  <a:gd name="connsiteY0" fmla="*/ 0 h 2895516"/>
                  <a:gd name="connsiteX1" fmla="*/ 2576745 w 2576745"/>
                  <a:gd name="connsiteY1" fmla="*/ 0 h 2895516"/>
                  <a:gd name="connsiteX2" fmla="*/ 2576745 w 2576745"/>
                  <a:gd name="connsiteY2" fmla="*/ 2895516 h 2895516"/>
                  <a:gd name="connsiteX3" fmla="*/ 0 w 2576745"/>
                  <a:gd name="connsiteY3" fmla="*/ 132717 h 2895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76745" h="2895516">
                    <a:moveTo>
                      <a:pt x="4301" y="0"/>
                    </a:moveTo>
                    <a:lnTo>
                      <a:pt x="2576745" y="0"/>
                    </a:lnTo>
                    <a:lnTo>
                      <a:pt x="2576745" y="2895516"/>
                    </a:lnTo>
                    <a:cubicBezTo>
                      <a:pt x="1153648" y="2895516"/>
                      <a:pt x="0" y="1658569"/>
                      <a:pt x="0" y="1327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42"/>
              <p:cNvSpPr/>
              <p:nvPr>
                <p:custDataLst>
                  <p:tags r:id="rId6"/>
                </p:custDataLst>
              </p:nvPr>
            </p:nvSpPr>
            <p:spPr>
              <a:xfrm>
                <a:off x="9615256" y="0"/>
                <a:ext cx="2242735" cy="1919598"/>
              </a:xfrm>
              <a:custGeom>
                <a:avLst/>
                <a:gdLst>
                  <a:gd name="connsiteX0" fmla="*/ 4301 w 2242735"/>
                  <a:gd name="connsiteY0" fmla="*/ 0 h 1919598"/>
                  <a:gd name="connsiteX1" fmla="*/ 2139068 w 2242735"/>
                  <a:gd name="connsiteY1" fmla="*/ 0 h 1919598"/>
                  <a:gd name="connsiteX2" fmla="*/ 2180100 w 2242735"/>
                  <a:gd name="connsiteY2" fmla="*/ 112108 h 1919598"/>
                  <a:gd name="connsiteX3" fmla="*/ 2242735 w 2242735"/>
                  <a:gd name="connsiteY3" fmla="*/ 526402 h 1919598"/>
                  <a:gd name="connsiteX4" fmla="*/ 849539 w 2242735"/>
                  <a:gd name="connsiteY4" fmla="*/ 1919598 h 1919598"/>
                  <a:gd name="connsiteX5" fmla="*/ 707093 w 2242735"/>
                  <a:gd name="connsiteY5" fmla="*/ 1912405 h 1919598"/>
                  <a:gd name="connsiteX6" fmla="*/ 592471 w 2242735"/>
                  <a:gd name="connsiteY6" fmla="*/ 1894912 h 1919598"/>
                  <a:gd name="connsiteX7" fmla="*/ 588403 w 2242735"/>
                  <a:gd name="connsiteY7" fmla="*/ 1890114 h 1919598"/>
                  <a:gd name="connsiteX8" fmla="*/ 0 w 2242735"/>
                  <a:gd name="connsiteY8" fmla="*/ 132716 h 1919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2735" h="1919598">
                    <a:moveTo>
                      <a:pt x="4301" y="0"/>
                    </a:moveTo>
                    <a:lnTo>
                      <a:pt x="2139068" y="0"/>
                    </a:lnTo>
                    <a:lnTo>
                      <a:pt x="2180100" y="112108"/>
                    </a:lnTo>
                    <a:cubicBezTo>
                      <a:pt x="2220806" y="242984"/>
                      <a:pt x="2242735" y="382132"/>
                      <a:pt x="2242735" y="526402"/>
                    </a:cubicBezTo>
                    <a:cubicBezTo>
                      <a:pt x="2242735" y="1295843"/>
                      <a:pt x="1618980" y="1919598"/>
                      <a:pt x="849539" y="1919598"/>
                    </a:cubicBezTo>
                    <a:cubicBezTo>
                      <a:pt x="801449" y="1919598"/>
                      <a:pt x="753928" y="1917162"/>
                      <a:pt x="707093" y="1912405"/>
                    </a:cubicBezTo>
                    <a:lnTo>
                      <a:pt x="592471" y="1894912"/>
                    </a:lnTo>
                    <a:lnTo>
                      <a:pt x="588403" y="1890114"/>
                    </a:lnTo>
                    <a:cubicBezTo>
                      <a:pt x="220816" y="1412539"/>
                      <a:pt x="0" y="800277"/>
                      <a:pt x="0" y="1327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194580" y="0"/>
            <a:ext cx="997420" cy="864864"/>
            <a:chOff x="10680230" y="2861016"/>
            <a:chExt cx="1444222" cy="1252286"/>
          </a:xfrm>
        </p:grpSpPr>
        <p:sp>
          <p:nvSpPr>
            <p:cNvPr id="9" name="椭圆 8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11194580" y="0"/>
            <a:ext cx="997420" cy="864864"/>
            <a:chOff x="10680230" y="2861016"/>
            <a:chExt cx="1444222" cy="1252286"/>
          </a:xfrm>
        </p:grpSpPr>
        <p:sp>
          <p:nvSpPr>
            <p:cNvPr id="8" name="椭圆 7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11194580" y="0"/>
            <a:ext cx="997420" cy="864864"/>
            <a:chOff x="10680230" y="2861016"/>
            <a:chExt cx="1444222" cy="1252286"/>
          </a:xfrm>
        </p:grpSpPr>
        <p:sp>
          <p:nvSpPr>
            <p:cNvPr id="8" name="椭圆 7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5620154"/>
          </a:xfrm>
          <a:custGeom>
            <a:avLst/>
            <a:gdLst>
              <a:gd name="connsiteX0" fmla="*/ 0 w 12192000"/>
              <a:gd name="connsiteY0" fmla="*/ 0 h 5620154"/>
              <a:gd name="connsiteX1" fmla="*/ 12192000 w 12192000"/>
              <a:gd name="connsiteY1" fmla="*/ 0 h 5620154"/>
              <a:gd name="connsiteX2" fmla="*/ 12192000 w 12192000"/>
              <a:gd name="connsiteY2" fmla="*/ 3905338 h 5620154"/>
              <a:gd name="connsiteX3" fmla="*/ 12144291 w 12192000"/>
              <a:gd name="connsiteY3" fmla="*/ 3938234 h 5620154"/>
              <a:gd name="connsiteX4" fmla="*/ 7445829 w 12192000"/>
              <a:gd name="connsiteY4" fmla="*/ 3541486 h 5620154"/>
              <a:gd name="connsiteX5" fmla="*/ 2873829 w 12192000"/>
              <a:gd name="connsiteY5" fmla="*/ 5617029 h 5620154"/>
              <a:gd name="connsiteX6" fmla="*/ 194973 w 12192000"/>
              <a:gd name="connsiteY6" fmla="*/ 4757683 h 5620154"/>
              <a:gd name="connsiteX7" fmla="*/ 0 w 12192000"/>
              <a:gd name="connsiteY7" fmla="*/ 4602678 h 562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620154">
                <a:moveTo>
                  <a:pt x="0" y="0"/>
                </a:moveTo>
                <a:lnTo>
                  <a:pt x="12192000" y="0"/>
                </a:lnTo>
                <a:lnTo>
                  <a:pt x="12192000" y="3905338"/>
                </a:lnTo>
                <a:lnTo>
                  <a:pt x="12144291" y="3938234"/>
                </a:lnTo>
                <a:cubicBezTo>
                  <a:pt x="11161300" y="4527346"/>
                  <a:pt x="8957356" y="3260272"/>
                  <a:pt x="7445829" y="3541486"/>
                </a:cubicBezTo>
                <a:cubicBezTo>
                  <a:pt x="5885544" y="3831772"/>
                  <a:pt x="4218819" y="5558972"/>
                  <a:pt x="2873829" y="5617029"/>
                </a:cubicBezTo>
                <a:cubicBezTo>
                  <a:pt x="1949149" y="5656943"/>
                  <a:pt x="939857" y="5311539"/>
                  <a:pt x="194973" y="4757683"/>
                </a:cubicBezTo>
                <a:lnTo>
                  <a:pt x="0" y="4602678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3"/>
            </p:custDataLst>
          </p:nvPr>
        </p:nvGrpSpPr>
        <p:grpSpPr>
          <a:xfrm>
            <a:off x="-9250" y="0"/>
            <a:ext cx="12201250" cy="6372629"/>
            <a:chOff x="-9250" y="0"/>
            <a:chExt cx="12201250" cy="6372629"/>
          </a:xfrm>
        </p:grpSpPr>
        <p:grpSp>
          <p:nvGrpSpPr>
            <p:cNvPr id="15" name="组合 14"/>
            <p:cNvGrpSpPr/>
            <p:nvPr userDrawn="1"/>
          </p:nvGrpSpPr>
          <p:grpSpPr>
            <a:xfrm>
              <a:off x="-9250" y="4181879"/>
              <a:ext cx="1429240" cy="2190750"/>
              <a:chOff x="-9250" y="4181879"/>
              <a:chExt cx="1429240" cy="2190750"/>
            </a:xfrm>
          </p:grpSpPr>
          <p:sp>
            <p:nvSpPr>
              <p:cNvPr id="8" name="椭圆 7"/>
              <p:cNvSpPr/>
              <p:nvPr>
                <p:custDataLst>
                  <p:tags r:id="rId4"/>
                </p:custDataLst>
              </p:nvPr>
            </p:nvSpPr>
            <p:spPr>
              <a:xfrm>
                <a:off x="599874" y="4255919"/>
                <a:ext cx="820116" cy="820116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14"/>
              <p:cNvSpPr/>
              <p:nvPr>
                <p:custDataLst>
                  <p:tags r:id="rId5"/>
                </p:custDataLst>
              </p:nvPr>
            </p:nvSpPr>
            <p:spPr>
              <a:xfrm>
                <a:off x="-9250" y="4181879"/>
                <a:ext cx="1163016" cy="2190750"/>
              </a:xfrm>
              <a:custGeom>
                <a:avLst/>
                <a:gdLst>
                  <a:gd name="connsiteX0" fmla="*/ 67641 w 1163016"/>
                  <a:gd name="connsiteY0" fmla="*/ 0 h 2190750"/>
                  <a:gd name="connsiteX1" fmla="*/ 1163016 w 1163016"/>
                  <a:gd name="connsiteY1" fmla="*/ 1095375 h 2190750"/>
                  <a:gd name="connsiteX2" fmla="*/ 67641 w 1163016"/>
                  <a:gd name="connsiteY2" fmla="*/ 2190750 h 2190750"/>
                  <a:gd name="connsiteX3" fmla="*/ 0 w 1163016"/>
                  <a:gd name="connsiteY3" fmla="*/ 2183931 h 2190750"/>
                  <a:gd name="connsiteX4" fmla="*/ 0 w 1163016"/>
                  <a:gd name="connsiteY4" fmla="*/ 6819 h 2190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3016" h="2190750">
                    <a:moveTo>
                      <a:pt x="67641" y="0"/>
                    </a:moveTo>
                    <a:cubicBezTo>
                      <a:pt x="672600" y="0"/>
                      <a:pt x="1163016" y="490416"/>
                      <a:pt x="1163016" y="1095375"/>
                    </a:cubicBezTo>
                    <a:cubicBezTo>
                      <a:pt x="1163016" y="1700334"/>
                      <a:pt x="672600" y="2190750"/>
                      <a:pt x="67641" y="2190750"/>
                    </a:cubicBezTo>
                    <a:lnTo>
                      <a:pt x="0" y="2183931"/>
                    </a:lnTo>
                    <a:lnTo>
                      <a:pt x="0" y="68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 userDrawn="1"/>
          </p:nvGrpSpPr>
          <p:grpSpPr>
            <a:xfrm>
              <a:off x="9058597" y="0"/>
              <a:ext cx="3133403" cy="6372629"/>
              <a:chOff x="9058597" y="0"/>
              <a:chExt cx="3133403" cy="6372629"/>
            </a:xfrm>
          </p:grpSpPr>
          <p:sp>
            <p:nvSpPr>
              <p:cNvPr id="9" name="任意多边形 18"/>
              <p:cNvSpPr/>
              <p:nvPr>
                <p:custDataLst>
                  <p:tags r:id="rId6"/>
                </p:custDataLst>
              </p:nvPr>
            </p:nvSpPr>
            <p:spPr>
              <a:xfrm>
                <a:off x="9058597" y="0"/>
                <a:ext cx="3133403" cy="6372629"/>
              </a:xfrm>
              <a:custGeom>
                <a:avLst/>
                <a:gdLst>
                  <a:gd name="connsiteX0" fmla="*/ 1753717 w 3133403"/>
                  <a:gd name="connsiteY0" fmla="*/ 0 h 5943480"/>
                  <a:gd name="connsiteX1" fmla="*/ 3133403 w 3133403"/>
                  <a:gd name="connsiteY1" fmla="*/ 0 h 5943480"/>
                  <a:gd name="connsiteX2" fmla="*/ 3133403 w 3133403"/>
                  <a:gd name="connsiteY2" fmla="*/ 5943480 h 5943480"/>
                  <a:gd name="connsiteX3" fmla="*/ 0 w 3133403"/>
                  <a:gd name="connsiteY3" fmla="*/ 2810077 h 5943480"/>
                  <a:gd name="connsiteX4" fmla="*/ 1639837 w 3133403"/>
                  <a:gd name="connsiteY4" fmla="*/ 54859 h 5943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3403" h="5943480">
                    <a:moveTo>
                      <a:pt x="1753717" y="0"/>
                    </a:moveTo>
                    <a:lnTo>
                      <a:pt x="3133403" y="0"/>
                    </a:lnTo>
                    <a:lnTo>
                      <a:pt x="3133403" y="5943480"/>
                    </a:lnTo>
                    <a:cubicBezTo>
                      <a:pt x="1402872" y="5943480"/>
                      <a:pt x="0" y="4540608"/>
                      <a:pt x="0" y="2810077"/>
                    </a:cubicBezTo>
                    <a:cubicBezTo>
                      <a:pt x="0" y="1620337"/>
                      <a:pt x="663076" y="585467"/>
                      <a:pt x="1639837" y="548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任意多边形 19"/>
              <p:cNvSpPr/>
              <p:nvPr>
                <p:custDataLst>
                  <p:tags r:id="rId7"/>
                </p:custDataLst>
              </p:nvPr>
            </p:nvSpPr>
            <p:spPr>
              <a:xfrm>
                <a:off x="9058598" y="1797542"/>
                <a:ext cx="2727236" cy="3388340"/>
              </a:xfrm>
              <a:custGeom>
                <a:avLst/>
                <a:gdLst>
                  <a:gd name="connsiteX0" fmla="*/ 1033066 w 2727236"/>
                  <a:gd name="connsiteY0" fmla="*/ 0 h 3388340"/>
                  <a:gd name="connsiteX1" fmla="*/ 2727236 w 2727236"/>
                  <a:gd name="connsiteY1" fmla="*/ 1694170 h 3388340"/>
                  <a:gd name="connsiteX2" fmla="*/ 1033066 w 2727236"/>
                  <a:gd name="connsiteY2" fmla="*/ 3388340 h 3388340"/>
                  <a:gd name="connsiteX3" fmla="*/ 859847 w 2727236"/>
                  <a:gd name="connsiteY3" fmla="*/ 3379593 h 3388340"/>
                  <a:gd name="connsiteX4" fmla="*/ 720463 w 2727236"/>
                  <a:gd name="connsiteY4" fmla="*/ 3358321 h 3388340"/>
                  <a:gd name="connsiteX5" fmla="*/ 715517 w 2727236"/>
                  <a:gd name="connsiteY5" fmla="*/ 3352486 h 3388340"/>
                  <a:gd name="connsiteX6" fmla="*/ 0 w 2727236"/>
                  <a:gd name="connsiteY6" fmla="*/ 1215436 h 3388340"/>
                  <a:gd name="connsiteX7" fmla="*/ 118868 w 2727236"/>
                  <a:gd name="connsiteY7" fmla="*/ 295690 h 3388340"/>
                  <a:gd name="connsiteX8" fmla="*/ 128541 w 2727236"/>
                  <a:gd name="connsiteY8" fmla="*/ 263396 h 3388340"/>
                  <a:gd name="connsiteX9" fmla="*/ 225524 w 2727236"/>
                  <a:gd name="connsiteY9" fmla="*/ 204477 h 3388340"/>
                  <a:gd name="connsiteX10" fmla="*/ 1033066 w 2727236"/>
                  <a:gd name="connsiteY10" fmla="*/ 0 h 338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27236" h="3388340">
                    <a:moveTo>
                      <a:pt x="1033066" y="0"/>
                    </a:moveTo>
                    <a:cubicBezTo>
                      <a:pt x="1968730" y="0"/>
                      <a:pt x="2727236" y="758506"/>
                      <a:pt x="2727236" y="1694170"/>
                    </a:cubicBezTo>
                    <a:cubicBezTo>
                      <a:pt x="2727236" y="2629834"/>
                      <a:pt x="1968730" y="3388340"/>
                      <a:pt x="1033066" y="3388340"/>
                    </a:cubicBezTo>
                    <a:cubicBezTo>
                      <a:pt x="974587" y="3388340"/>
                      <a:pt x="916800" y="3385377"/>
                      <a:pt x="859847" y="3379593"/>
                    </a:cubicBezTo>
                    <a:lnTo>
                      <a:pt x="720463" y="3358321"/>
                    </a:lnTo>
                    <a:lnTo>
                      <a:pt x="715517" y="3352486"/>
                    </a:lnTo>
                    <a:cubicBezTo>
                      <a:pt x="268519" y="2771740"/>
                      <a:pt x="0" y="2027210"/>
                      <a:pt x="0" y="1215436"/>
                    </a:cubicBezTo>
                    <a:cubicBezTo>
                      <a:pt x="0" y="896524"/>
                      <a:pt x="41442" y="587991"/>
                      <a:pt x="118868" y="295690"/>
                    </a:cubicBezTo>
                    <a:lnTo>
                      <a:pt x="128541" y="263396"/>
                    </a:lnTo>
                    <a:lnTo>
                      <a:pt x="225524" y="204477"/>
                    </a:lnTo>
                    <a:cubicBezTo>
                      <a:pt x="465577" y="74073"/>
                      <a:pt x="740671" y="0"/>
                      <a:pt x="103306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89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>
                <p:custDataLst>
                  <p:tags r:id="rId8"/>
                </p:custDataLst>
              </p:nvPr>
            </p:nvSpPr>
            <p:spPr>
              <a:xfrm>
                <a:off x="10704665" y="1456466"/>
                <a:ext cx="1284252" cy="1284252"/>
              </a:xfrm>
              <a:prstGeom prst="ellipse">
                <a:avLst/>
              </a:prstGeom>
              <a:gradFill>
                <a:gsLst>
                  <a:gs pos="1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2"/>
            </p:custDataLst>
          </p:nvPr>
        </p:nvSpPr>
        <p:spPr>
          <a:xfrm>
            <a:off x="1515549" y="2332273"/>
            <a:ext cx="7117635" cy="1640840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0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1515548" y="4088272"/>
            <a:ext cx="7117635" cy="6985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11" name="椭圆 10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1194415" y="0"/>
            <a:ext cx="997585" cy="864870"/>
            <a:chOff x="10680230" y="2861016"/>
            <a:chExt cx="1444222" cy="1252286"/>
          </a:xfrm>
        </p:grpSpPr>
        <p:sp>
          <p:nvSpPr>
            <p:cNvPr id="15" name="椭圆 14"/>
            <p:cNvSpPr/>
            <p:nvPr userDrawn="1">
              <p:custDataLst>
                <p:tags r:id="rId4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>
              <p:custDataLst>
                <p:tags r:id="rId5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 userDrawn="1">
            <p:custDataLst>
              <p:tags r:id="rId6"/>
            </p:custDataLst>
          </p:nvPr>
        </p:nvGrpSpPr>
        <p:grpSpPr>
          <a:xfrm rot="10608562">
            <a:off x="5080" y="5815330"/>
            <a:ext cx="997585" cy="864870"/>
            <a:chOff x="10680230" y="2861016"/>
            <a:chExt cx="1444222" cy="1252286"/>
          </a:xfrm>
        </p:grpSpPr>
        <p:sp>
          <p:nvSpPr>
            <p:cNvPr id="21" name="椭圆 20"/>
            <p:cNvSpPr/>
            <p:nvPr userDrawn="1">
              <p:custDataLst>
                <p:tags r:id="rId7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 userDrawn="1">
              <p:custDataLst>
                <p:tags r:id="rId8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73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sz="213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213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213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213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213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0518704">
            <a:off x="-19549" y="6002428"/>
            <a:ext cx="1014461" cy="879640"/>
            <a:chOff x="10680230" y="2861016"/>
            <a:chExt cx="1444222" cy="1252286"/>
          </a:xfrm>
        </p:grpSpPr>
        <p:sp>
          <p:nvSpPr>
            <p:cNvPr id="12" name="椭圆 11"/>
            <p:cNvSpPr/>
            <p:nvPr userDrawn="1">
              <p:custDataLst>
                <p:tags r:id="rId4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>
              <p:custDataLst>
                <p:tags r:id="rId5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9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11131215" y="83283"/>
            <a:ext cx="984585" cy="853734"/>
            <a:chOff x="10680230" y="2861016"/>
            <a:chExt cx="1444222" cy="1252286"/>
          </a:xfrm>
        </p:grpSpPr>
        <p:sp>
          <p:nvSpPr>
            <p:cNvPr id="12" name="椭圆 11"/>
            <p:cNvSpPr/>
            <p:nvPr userDrawn="1">
              <p:custDataLst>
                <p:tags r:id="rId4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>
              <p:custDataLst>
                <p:tags r:id="rId5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 rot="10800000">
            <a:off x="109855" y="8890"/>
            <a:ext cx="968375" cy="800735"/>
            <a:chOff x="10839871" y="5761090"/>
            <a:chExt cx="1272888" cy="1052821"/>
          </a:xfrm>
        </p:grpSpPr>
        <p:sp>
          <p:nvSpPr>
            <p:cNvPr id="19" name="椭圆 18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839871" y="6235545"/>
              <a:ext cx="578088" cy="578366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1169340" y="5761090"/>
              <a:ext cx="943419" cy="943872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 userDrawn="1">
            <p:custDataLst>
              <p:tags r:id="rId5"/>
            </p:custDataLst>
          </p:nvPr>
        </p:nvGrpSpPr>
        <p:grpSpPr>
          <a:xfrm>
            <a:off x="11135360" y="6350"/>
            <a:ext cx="1141095" cy="944245"/>
            <a:chOff x="10839871" y="5761090"/>
            <a:chExt cx="1272888" cy="1052821"/>
          </a:xfrm>
        </p:grpSpPr>
        <p:sp>
          <p:nvSpPr>
            <p:cNvPr id="22" name="椭圆 21"/>
            <p:cNvSpPr/>
            <p:nvPr userDrawn="1">
              <p:custDataLst>
                <p:tags r:id="rId6"/>
              </p:custDataLst>
            </p:nvPr>
          </p:nvSpPr>
          <p:spPr>
            <a:xfrm rot="2100000" flipH="1" flipV="1">
              <a:off x="10839871" y="6235545"/>
              <a:ext cx="578088" cy="578366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 userDrawn="1">
              <p:custDataLst>
                <p:tags r:id="rId7"/>
              </p:custDataLst>
            </p:nvPr>
          </p:nvSpPr>
          <p:spPr>
            <a:xfrm rot="2100000">
              <a:off x="11169340" y="5761090"/>
              <a:ext cx="943419" cy="943872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 userDrawn="1">
            <p:custDataLst>
              <p:tags r:id="rId8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10839871" y="5761090"/>
            <a:ext cx="1272888" cy="1052821"/>
            <a:chOff x="10839871" y="5761090"/>
            <a:chExt cx="1272888" cy="1052821"/>
          </a:xfrm>
        </p:grpSpPr>
        <p:sp>
          <p:nvSpPr>
            <p:cNvPr id="14" name="椭圆 13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839871" y="6235545"/>
              <a:ext cx="578088" cy="578366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1169340" y="5761090"/>
              <a:ext cx="943419" cy="943872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755" y="237490"/>
            <a:ext cx="11037570" cy="535305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7" name="椭圆 16"/>
          <p:cNvSpPr/>
          <p:nvPr userDrawn="1">
            <p:custDataLst>
              <p:tags r:id="rId3"/>
            </p:custDataLst>
          </p:nvPr>
        </p:nvSpPr>
        <p:spPr>
          <a:xfrm rot="2100000">
            <a:off x="896620" y="2745105"/>
            <a:ext cx="644525" cy="644525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55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4"/>
            </p:custDataLst>
          </p:nvPr>
        </p:nvSpPr>
        <p:spPr>
          <a:xfrm rot="2100000" flipH="1" flipV="1">
            <a:off x="96520" y="2860040"/>
            <a:ext cx="1136650" cy="1137285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9000"/>
                </a:schemeClr>
              </a:gs>
              <a:gs pos="100000">
                <a:schemeClr val="accent1">
                  <a:lumMod val="86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 rot="2100000" flipH="1" flipV="1">
            <a:off x="10680065" y="3469005"/>
            <a:ext cx="644525" cy="644525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55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 rot="2100000">
            <a:off x="10987405" y="2861310"/>
            <a:ext cx="1136650" cy="1137285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9000"/>
                </a:schemeClr>
              </a:gs>
              <a:gs pos="100000">
                <a:schemeClr val="accent1">
                  <a:lumMod val="86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5620154"/>
          </a:xfrm>
          <a:custGeom>
            <a:avLst/>
            <a:gdLst>
              <a:gd name="connsiteX0" fmla="*/ 0 w 12192000"/>
              <a:gd name="connsiteY0" fmla="*/ 0 h 5620154"/>
              <a:gd name="connsiteX1" fmla="*/ 12192000 w 12192000"/>
              <a:gd name="connsiteY1" fmla="*/ 0 h 5620154"/>
              <a:gd name="connsiteX2" fmla="*/ 12192000 w 12192000"/>
              <a:gd name="connsiteY2" fmla="*/ 3905338 h 5620154"/>
              <a:gd name="connsiteX3" fmla="*/ 12144291 w 12192000"/>
              <a:gd name="connsiteY3" fmla="*/ 3938234 h 5620154"/>
              <a:gd name="connsiteX4" fmla="*/ 7445829 w 12192000"/>
              <a:gd name="connsiteY4" fmla="*/ 3541486 h 5620154"/>
              <a:gd name="connsiteX5" fmla="*/ 2873829 w 12192000"/>
              <a:gd name="connsiteY5" fmla="*/ 5617029 h 5620154"/>
              <a:gd name="connsiteX6" fmla="*/ 194973 w 12192000"/>
              <a:gd name="connsiteY6" fmla="*/ 4757683 h 5620154"/>
              <a:gd name="connsiteX7" fmla="*/ 0 w 12192000"/>
              <a:gd name="connsiteY7" fmla="*/ 4602678 h 562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620154">
                <a:moveTo>
                  <a:pt x="0" y="0"/>
                </a:moveTo>
                <a:lnTo>
                  <a:pt x="12192000" y="0"/>
                </a:lnTo>
                <a:lnTo>
                  <a:pt x="12192000" y="3905338"/>
                </a:lnTo>
                <a:lnTo>
                  <a:pt x="12144291" y="3938234"/>
                </a:lnTo>
                <a:cubicBezTo>
                  <a:pt x="11161300" y="4527346"/>
                  <a:pt x="8957356" y="3260272"/>
                  <a:pt x="7445829" y="3541486"/>
                </a:cubicBezTo>
                <a:cubicBezTo>
                  <a:pt x="5885544" y="3831772"/>
                  <a:pt x="4218819" y="5558972"/>
                  <a:pt x="2873829" y="5617029"/>
                </a:cubicBezTo>
                <a:cubicBezTo>
                  <a:pt x="1949149" y="5656943"/>
                  <a:pt x="939857" y="5311539"/>
                  <a:pt x="194973" y="4757683"/>
                </a:cubicBezTo>
                <a:lnTo>
                  <a:pt x="0" y="4602678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 userDrawn="1">
            <p:custDataLst>
              <p:tags r:id="rId3"/>
            </p:custDataLst>
          </p:nvPr>
        </p:nvGrpSpPr>
        <p:grpSpPr>
          <a:xfrm>
            <a:off x="-9250" y="0"/>
            <a:ext cx="12201250" cy="6372629"/>
            <a:chOff x="-9250" y="0"/>
            <a:chExt cx="12201250" cy="6372629"/>
          </a:xfrm>
        </p:grpSpPr>
        <p:grpSp>
          <p:nvGrpSpPr>
            <p:cNvPr id="25" name="组合 24"/>
            <p:cNvGrpSpPr/>
            <p:nvPr userDrawn="1"/>
          </p:nvGrpSpPr>
          <p:grpSpPr>
            <a:xfrm>
              <a:off x="-9250" y="4181879"/>
              <a:ext cx="1429240" cy="2190750"/>
              <a:chOff x="-9250" y="4181879"/>
              <a:chExt cx="1429240" cy="2190750"/>
            </a:xfrm>
          </p:grpSpPr>
          <p:sp>
            <p:nvSpPr>
              <p:cNvPr id="30" name="椭圆 29"/>
              <p:cNvSpPr/>
              <p:nvPr>
                <p:custDataLst>
                  <p:tags r:id="rId4"/>
                </p:custDataLst>
              </p:nvPr>
            </p:nvSpPr>
            <p:spPr>
              <a:xfrm>
                <a:off x="599874" y="4255919"/>
                <a:ext cx="820116" cy="820116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 14"/>
              <p:cNvSpPr/>
              <p:nvPr>
                <p:custDataLst>
                  <p:tags r:id="rId5"/>
                </p:custDataLst>
              </p:nvPr>
            </p:nvSpPr>
            <p:spPr>
              <a:xfrm>
                <a:off x="-9250" y="4181879"/>
                <a:ext cx="1163016" cy="2190750"/>
              </a:xfrm>
              <a:custGeom>
                <a:avLst/>
                <a:gdLst>
                  <a:gd name="connsiteX0" fmla="*/ 67641 w 1163016"/>
                  <a:gd name="connsiteY0" fmla="*/ 0 h 2190750"/>
                  <a:gd name="connsiteX1" fmla="*/ 1163016 w 1163016"/>
                  <a:gd name="connsiteY1" fmla="*/ 1095375 h 2190750"/>
                  <a:gd name="connsiteX2" fmla="*/ 67641 w 1163016"/>
                  <a:gd name="connsiteY2" fmla="*/ 2190750 h 2190750"/>
                  <a:gd name="connsiteX3" fmla="*/ 0 w 1163016"/>
                  <a:gd name="connsiteY3" fmla="*/ 2183931 h 2190750"/>
                  <a:gd name="connsiteX4" fmla="*/ 0 w 1163016"/>
                  <a:gd name="connsiteY4" fmla="*/ 6819 h 2190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3016" h="2190750">
                    <a:moveTo>
                      <a:pt x="67641" y="0"/>
                    </a:moveTo>
                    <a:cubicBezTo>
                      <a:pt x="672600" y="0"/>
                      <a:pt x="1163016" y="490416"/>
                      <a:pt x="1163016" y="1095375"/>
                    </a:cubicBezTo>
                    <a:cubicBezTo>
                      <a:pt x="1163016" y="1700334"/>
                      <a:pt x="672600" y="2190750"/>
                      <a:pt x="67641" y="2190750"/>
                    </a:cubicBezTo>
                    <a:lnTo>
                      <a:pt x="0" y="2183931"/>
                    </a:lnTo>
                    <a:lnTo>
                      <a:pt x="0" y="68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 userDrawn="1"/>
          </p:nvGrpSpPr>
          <p:grpSpPr>
            <a:xfrm>
              <a:off x="9058597" y="0"/>
              <a:ext cx="3133403" cy="6372629"/>
              <a:chOff x="9058597" y="0"/>
              <a:chExt cx="3133403" cy="6372629"/>
            </a:xfrm>
          </p:grpSpPr>
          <p:sp>
            <p:nvSpPr>
              <p:cNvPr id="27" name="任意多边形 18"/>
              <p:cNvSpPr/>
              <p:nvPr>
                <p:custDataLst>
                  <p:tags r:id="rId6"/>
                </p:custDataLst>
              </p:nvPr>
            </p:nvSpPr>
            <p:spPr>
              <a:xfrm>
                <a:off x="9058597" y="0"/>
                <a:ext cx="3133403" cy="6372629"/>
              </a:xfrm>
              <a:custGeom>
                <a:avLst/>
                <a:gdLst>
                  <a:gd name="connsiteX0" fmla="*/ 1753717 w 3133403"/>
                  <a:gd name="connsiteY0" fmla="*/ 0 h 5943480"/>
                  <a:gd name="connsiteX1" fmla="*/ 3133403 w 3133403"/>
                  <a:gd name="connsiteY1" fmla="*/ 0 h 5943480"/>
                  <a:gd name="connsiteX2" fmla="*/ 3133403 w 3133403"/>
                  <a:gd name="connsiteY2" fmla="*/ 5943480 h 5943480"/>
                  <a:gd name="connsiteX3" fmla="*/ 0 w 3133403"/>
                  <a:gd name="connsiteY3" fmla="*/ 2810077 h 5943480"/>
                  <a:gd name="connsiteX4" fmla="*/ 1639837 w 3133403"/>
                  <a:gd name="connsiteY4" fmla="*/ 54859 h 5943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3403" h="5943480">
                    <a:moveTo>
                      <a:pt x="1753717" y="0"/>
                    </a:moveTo>
                    <a:lnTo>
                      <a:pt x="3133403" y="0"/>
                    </a:lnTo>
                    <a:lnTo>
                      <a:pt x="3133403" y="5943480"/>
                    </a:lnTo>
                    <a:cubicBezTo>
                      <a:pt x="1402872" y="5943480"/>
                      <a:pt x="0" y="4540608"/>
                      <a:pt x="0" y="2810077"/>
                    </a:cubicBezTo>
                    <a:cubicBezTo>
                      <a:pt x="0" y="1620337"/>
                      <a:pt x="663076" y="585467"/>
                      <a:pt x="1639837" y="548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任意多边形 19"/>
              <p:cNvSpPr/>
              <p:nvPr>
                <p:custDataLst>
                  <p:tags r:id="rId7"/>
                </p:custDataLst>
              </p:nvPr>
            </p:nvSpPr>
            <p:spPr>
              <a:xfrm>
                <a:off x="9058598" y="1797542"/>
                <a:ext cx="2727236" cy="3388340"/>
              </a:xfrm>
              <a:custGeom>
                <a:avLst/>
                <a:gdLst>
                  <a:gd name="connsiteX0" fmla="*/ 1033066 w 2727236"/>
                  <a:gd name="connsiteY0" fmla="*/ 0 h 3388340"/>
                  <a:gd name="connsiteX1" fmla="*/ 2727236 w 2727236"/>
                  <a:gd name="connsiteY1" fmla="*/ 1694170 h 3388340"/>
                  <a:gd name="connsiteX2" fmla="*/ 1033066 w 2727236"/>
                  <a:gd name="connsiteY2" fmla="*/ 3388340 h 3388340"/>
                  <a:gd name="connsiteX3" fmla="*/ 859847 w 2727236"/>
                  <a:gd name="connsiteY3" fmla="*/ 3379593 h 3388340"/>
                  <a:gd name="connsiteX4" fmla="*/ 720463 w 2727236"/>
                  <a:gd name="connsiteY4" fmla="*/ 3358321 h 3388340"/>
                  <a:gd name="connsiteX5" fmla="*/ 715517 w 2727236"/>
                  <a:gd name="connsiteY5" fmla="*/ 3352486 h 3388340"/>
                  <a:gd name="connsiteX6" fmla="*/ 0 w 2727236"/>
                  <a:gd name="connsiteY6" fmla="*/ 1215436 h 3388340"/>
                  <a:gd name="connsiteX7" fmla="*/ 118868 w 2727236"/>
                  <a:gd name="connsiteY7" fmla="*/ 295690 h 3388340"/>
                  <a:gd name="connsiteX8" fmla="*/ 128541 w 2727236"/>
                  <a:gd name="connsiteY8" fmla="*/ 263396 h 3388340"/>
                  <a:gd name="connsiteX9" fmla="*/ 225524 w 2727236"/>
                  <a:gd name="connsiteY9" fmla="*/ 204477 h 3388340"/>
                  <a:gd name="connsiteX10" fmla="*/ 1033066 w 2727236"/>
                  <a:gd name="connsiteY10" fmla="*/ 0 h 338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27236" h="3388340">
                    <a:moveTo>
                      <a:pt x="1033066" y="0"/>
                    </a:moveTo>
                    <a:cubicBezTo>
                      <a:pt x="1968730" y="0"/>
                      <a:pt x="2727236" y="758506"/>
                      <a:pt x="2727236" y="1694170"/>
                    </a:cubicBezTo>
                    <a:cubicBezTo>
                      <a:pt x="2727236" y="2629834"/>
                      <a:pt x="1968730" y="3388340"/>
                      <a:pt x="1033066" y="3388340"/>
                    </a:cubicBezTo>
                    <a:cubicBezTo>
                      <a:pt x="974587" y="3388340"/>
                      <a:pt x="916800" y="3385377"/>
                      <a:pt x="859847" y="3379593"/>
                    </a:cubicBezTo>
                    <a:lnTo>
                      <a:pt x="720463" y="3358321"/>
                    </a:lnTo>
                    <a:lnTo>
                      <a:pt x="715517" y="3352486"/>
                    </a:lnTo>
                    <a:cubicBezTo>
                      <a:pt x="268519" y="2771740"/>
                      <a:pt x="0" y="2027210"/>
                      <a:pt x="0" y="1215436"/>
                    </a:cubicBezTo>
                    <a:cubicBezTo>
                      <a:pt x="0" y="896524"/>
                      <a:pt x="41442" y="587991"/>
                      <a:pt x="118868" y="295690"/>
                    </a:cubicBezTo>
                    <a:lnTo>
                      <a:pt x="128541" y="263396"/>
                    </a:lnTo>
                    <a:lnTo>
                      <a:pt x="225524" y="204477"/>
                    </a:lnTo>
                    <a:cubicBezTo>
                      <a:pt x="465577" y="74073"/>
                      <a:pt x="740671" y="0"/>
                      <a:pt x="103306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89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>
                <p:custDataLst>
                  <p:tags r:id="rId8"/>
                </p:custDataLst>
              </p:nvPr>
            </p:nvSpPr>
            <p:spPr>
              <a:xfrm>
                <a:off x="10704665" y="1456466"/>
                <a:ext cx="1284252" cy="1284252"/>
              </a:xfrm>
              <a:prstGeom prst="ellipse">
                <a:avLst/>
              </a:prstGeom>
              <a:gradFill>
                <a:gsLst>
                  <a:gs pos="1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日期占位符 15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12"/>
            </p:custDataLst>
          </p:nvPr>
        </p:nvSpPr>
        <p:spPr>
          <a:xfrm>
            <a:off x="1528697" y="2960243"/>
            <a:ext cx="7291982" cy="1106389"/>
          </a:xfrm>
        </p:spPr>
        <p:txBody>
          <a:bodyPr lIns="90000" tIns="46800" rIns="90000" bIns="46800" anchor="ctr" anchorCtr="0">
            <a:normAutofit/>
          </a:bodyPr>
          <a:lstStyle>
            <a:lvl1pPr algn="l">
              <a:defRPr sz="6000" b="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13"/>
            </p:custDataLst>
          </p:nvPr>
        </p:nvSpPr>
        <p:spPr>
          <a:xfrm>
            <a:off x="1563533" y="4146520"/>
            <a:ext cx="7088898" cy="384741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000" u="none" strike="noStrike" kern="1200" cap="none" spc="8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1586497" y="4648958"/>
            <a:ext cx="1971764" cy="323734"/>
          </a:xfrm>
        </p:spPr>
        <p:txBody>
          <a:bodyPr lIns="90000" tIns="46800" rIns="90000" bIns="46800"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4" hasCustomPrompt="1"/>
            <p:custDataLst>
              <p:tags r:id="rId15"/>
            </p:custDataLst>
          </p:nvPr>
        </p:nvSpPr>
        <p:spPr>
          <a:xfrm>
            <a:off x="1586497" y="5042825"/>
            <a:ext cx="1971764" cy="323734"/>
          </a:xfrm>
        </p:spPr>
        <p:txBody>
          <a:bodyPr lIns="90000" tIns="46800" rIns="90000" bIns="46800" anchor="ctr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11194580" y="0"/>
            <a:ext cx="997420" cy="864864"/>
            <a:chOff x="10680230" y="2861016"/>
            <a:chExt cx="1444222" cy="1252286"/>
          </a:xfrm>
        </p:grpSpPr>
        <p:sp>
          <p:nvSpPr>
            <p:cNvPr id="8" name="椭圆 7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 userDrawn="1">
            <p:custDataLst>
              <p:tags r:id="rId2"/>
            </p:custDataLst>
          </p:nvPr>
        </p:nvGrpSpPr>
        <p:grpSpPr>
          <a:xfrm>
            <a:off x="1055689" y="6405345"/>
            <a:ext cx="1208540" cy="317571"/>
            <a:chOff x="1055689" y="6405345"/>
            <a:chExt cx="1208540" cy="317571"/>
          </a:xfrm>
        </p:grpSpPr>
        <p:grpSp>
          <p:nvGrpSpPr>
            <p:cNvPr id="57" name="Group 4"/>
            <p:cNvGrpSpPr>
              <a:grpSpLocks noChangeAspect="1"/>
            </p:cNvGrpSpPr>
            <p:nvPr/>
          </p:nvGrpSpPr>
          <p:grpSpPr bwMode="auto">
            <a:xfrm>
              <a:off x="1139628" y="6489300"/>
              <a:ext cx="149693" cy="149659"/>
              <a:chOff x="848" y="-236"/>
              <a:chExt cx="4484" cy="4483"/>
            </a:xfrm>
            <a:solidFill>
              <a:schemeClr val="tx1"/>
            </a:solidFill>
          </p:grpSpPr>
          <p:sp>
            <p:nvSpPr>
              <p:cNvPr id="66" name="Freeform 5"/>
              <p:cNvSpPr>
                <a:spLocks noEditPoint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283" y="1200"/>
                <a:ext cx="1621" cy="1619"/>
              </a:xfrm>
              <a:custGeom>
                <a:avLst/>
                <a:gdLst>
                  <a:gd name="T0" fmla="*/ 36 w 1230"/>
                  <a:gd name="T1" fmla="*/ 35 h 1229"/>
                  <a:gd name="T2" fmla="*/ 36 w 1230"/>
                  <a:gd name="T3" fmla="*/ 164 h 1229"/>
                  <a:gd name="T4" fmla="*/ 1066 w 1230"/>
                  <a:gd name="T5" fmla="*/ 1193 h 1229"/>
                  <a:gd name="T6" fmla="*/ 1194 w 1230"/>
                  <a:gd name="T7" fmla="*/ 1194 h 1229"/>
                  <a:gd name="T8" fmla="*/ 1194 w 1230"/>
                  <a:gd name="T9" fmla="*/ 1065 h 1229"/>
                  <a:gd name="T10" fmla="*/ 165 w 1230"/>
                  <a:gd name="T11" fmla="*/ 35 h 1229"/>
                  <a:gd name="T12" fmla="*/ 36 w 1230"/>
                  <a:gd name="T13" fmla="*/ 35 h 1229"/>
                  <a:gd name="T14" fmla="*/ 36 w 1230"/>
                  <a:gd name="T15" fmla="*/ 35 h 1229"/>
                  <a:gd name="T16" fmla="*/ 36 w 1230"/>
                  <a:gd name="T17" fmla="*/ 35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0" h="1229">
                    <a:moveTo>
                      <a:pt x="36" y="35"/>
                    </a:moveTo>
                    <a:cubicBezTo>
                      <a:pt x="0" y="71"/>
                      <a:pt x="0" y="128"/>
                      <a:pt x="36" y="164"/>
                    </a:cubicBezTo>
                    <a:cubicBezTo>
                      <a:pt x="1066" y="1193"/>
                      <a:pt x="1066" y="1193"/>
                      <a:pt x="1066" y="1193"/>
                    </a:cubicBezTo>
                    <a:cubicBezTo>
                      <a:pt x="1101" y="1229"/>
                      <a:pt x="1159" y="1229"/>
                      <a:pt x="1194" y="1194"/>
                    </a:cubicBezTo>
                    <a:cubicBezTo>
                      <a:pt x="1230" y="1158"/>
                      <a:pt x="1230" y="1100"/>
                      <a:pt x="1194" y="1065"/>
                    </a:cubicBezTo>
                    <a:cubicBezTo>
                      <a:pt x="165" y="35"/>
                      <a:pt x="165" y="35"/>
                      <a:pt x="165" y="35"/>
                    </a:cubicBezTo>
                    <a:cubicBezTo>
                      <a:pt x="129" y="0"/>
                      <a:pt x="71" y="0"/>
                      <a:pt x="36" y="35"/>
                    </a:cubicBezTo>
                    <a:close/>
                    <a:moveTo>
                      <a:pt x="36" y="35"/>
                    </a:moveTo>
                    <a:cubicBezTo>
                      <a:pt x="36" y="35"/>
                      <a:pt x="36" y="35"/>
                      <a:pt x="36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6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848" y="-236"/>
                <a:ext cx="2568" cy="2565"/>
              </a:xfrm>
              <a:custGeom>
                <a:avLst/>
                <a:gdLst>
                  <a:gd name="T0" fmla="*/ 372 w 1949"/>
                  <a:gd name="T1" fmla="*/ 256 h 1947"/>
                  <a:gd name="T2" fmla="*/ 256 w 1949"/>
                  <a:gd name="T3" fmla="*/ 372 h 1947"/>
                  <a:gd name="T4" fmla="*/ 256 w 1949"/>
                  <a:gd name="T5" fmla="*/ 1299 h 1947"/>
                  <a:gd name="T6" fmla="*/ 661 w 1949"/>
                  <a:gd name="T7" fmla="*/ 1704 h 1947"/>
                  <a:gd name="T8" fmla="*/ 1403 w 1949"/>
                  <a:gd name="T9" fmla="*/ 1833 h 1947"/>
                  <a:gd name="T10" fmla="*/ 1405 w 1949"/>
                  <a:gd name="T11" fmla="*/ 1832 h 1947"/>
                  <a:gd name="T12" fmla="*/ 1411 w 1949"/>
                  <a:gd name="T13" fmla="*/ 1830 h 1947"/>
                  <a:gd name="T14" fmla="*/ 1411 w 1949"/>
                  <a:gd name="T15" fmla="*/ 1830 h 1947"/>
                  <a:gd name="T16" fmla="*/ 1435 w 1949"/>
                  <a:gd name="T17" fmla="*/ 1813 h 1947"/>
                  <a:gd name="T18" fmla="*/ 1435 w 1949"/>
                  <a:gd name="T19" fmla="*/ 1682 h 1947"/>
                  <a:gd name="T20" fmla="*/ 1329 w 1949"/>
                  <a:gd name="T21" fmla="*/ 1666 h 1947"/>
                  <a:gd name="T22" fmla="*/ 1329 w 1949"/>
                  <a:gd name="T23" fmla="*/ 1666 h 1947"/>
                  <a:gd name="T24" fmla="*/ 777 w 1949"/>
                  <a:gd name="T25" fmla="*/ 1565 h 1947"/>
                  <a:gd name="T26" fmla="*/ 395 w 1949"/>
                  <a:gd name="T27" fmla="*/ 1183 h 1947"/>
                  <a:gd name="T28" fmla="*/ 395 w 1949"/>
                  <a:gd name="T29" fmla="*/ 488 h 1947"/>
                  <a:gd name="T30" fmla="*/ 488 w 1949"/>
                  <a:gd name="T31" fmla="*/ 395 h 1947"/>
                  <a:gd name="T32" fmla="*/ 1183 w 1949"/>
                  <a:gd name="T33" fmla="*/ 395 h 1947"/>
                  <a:gd name="T34" fmla="*/ 1565 w 1949"/>
                  <a:gd name="T35" fmla="*/ 778 h 1947"/>
                  <a:gd name="T36" fmla="*/ 1661 w 1949"/>
                  <a:gd name="T37" fmla="*/ 1337 h 1947"/>
                  <a:gd name="T38" fmla="*/ 1661 w 1949"/>
                  <a:gd name="T39" fmla="*/ 1337 h 1947"/>
                  <a:gd name="T40" fmla="*/ 1661 w 1949"/>
                  <a:gd name="T41" fmla="*/ 1337 h 1947"/>
                  <a:gd name="T42" fmla="*/ 1661 w 1949"/>
                  <a:gd name="T43" fmla="*/ 1337 h 1947"/>
                  <a:gd name="T44" fmla="*/ 1681 w 1949"/>
                  <a:gd name="T45" fmla="*/ 1436 h 1947"/>
                  <a:gd name="T46" fmla="*/ 1811 w 1949"/>
                  <a:gd name="T47" fmla="*/ 1436 h 1947"/>
                  <a:gd name="T48" fmla="*/ 1830 w 1949"/>
                  <a:gd name="T49" fmla="*/ 1412 h 1947"/>
                  <a:gd name="T50" fmla="*/ 1830 w 1949"/>
                  <a:gd name="T51" fmla="*/ 1412 h 1947"/>
                  <a:gd name="T52" fmla="*/ 1704 w 1949"/>
                  <a:gd name="T53" fmla="*/ 662 h 1947"/>
                  <a:gd name="T54" fmla="*/ 1299 w 1949"/>
                  <a:gd name="T55" fmla="*/ 256 h 1947"/>
                  <a:gd name="T56" fmla="*/ 372 w 1949"/>
                  <a:gd name="T57" fmla="*/ 256 h 1947"/>
                  <a:gd name="T58" fmla="*/ 372 w 1949"/>
                  <a:gd name="T59" fmla="*/ 256 h 1947"/>
                  <a:gd name="T60" fmla="*/ 372 w 1949"/>
                  <a:gd name="T61" fmla="*/ 256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49" h="1947">
                    <a:moveTo>
                      <a:pt x="372" y="256"/>
                    </a:moveTo>
                    <a:cubicBezTo>
                      <a:pt x="256" y="372"/>
                      <a:pt x="256" y="372"/>
                      <a:pt x="256" y="372"/>
                    </a:cubicBezTo>
                    <a:cubicBezTo>
                      <a:pt x="0" y="628"/>
                      <a:pt x="0" y="1043"/>
                      <a:pt x="256" y="1299"/>
                    </a:cubicBezTo>
                    <a:cubicBezTo>
                      <a:pt x="661" y="1704"/>
                      <a:pt x="661" y="1704"/>
                      <a:pt x="661" y="1704"/>
                    </a:cubicBezTo>
                    <a:cubicBezTo>
                      <a:pt x="862" y="1905"/>
                      <a:pt x="1160" y="1947"/>
                      <a:pt x="1403" y="1833"/>
                    </a:cubicBezTo>
                    <a:cubicBezTo>
                      <a:pt x="1404" y="1833"/>
                      <a:pt x="1404" y="1832"/>
                      <a:pt x="1405" y="1832"/>
                    </a:cubicBezTo>
                    <a:cubicBezTo>
                      <a:pt x="1407" y="1831"/>
                      <a:pt x="1409" y="1831"/>
                      <a:pt x="1411" y="1830"/>
                    </a:cubicBezTo>
                    <a:cubicBezTo>
                      <a:pt x="1411" y="1829"/>
                      <a:pt x="1411" y="1830"/>
                      <a:pt x="1411" y="1830"/>
                    </a:cubicBezTo>
                    <a:cubicBezTo>
                      <a:pt x="1419" y="1825"/>
                      <a:pt x="1427" y="1820"/>
                      <a:pt x="1435" y="1813"/>
                    </a:cubicBezTo>
                    <a:cubicBezTo>
                      <a:pt x="1471" y="1777"/>
                      <a:pt x="1471" y="1718"/>
                      <a:pt x="1435" y="1682"/>
                    </a:cubicBezTo>
                    <a:cubicBezTo>
                      <a:pt x="1406" y="1653"/>
                      <a:pt x="1363" y="1648"/>
                      <a:pt x="1329" y="1666"/>
                    </a:cubicBezTo>
                    <a:cubicBezTo>
                      <a:pt x="1329" y="1665"/>
                      <a:pt x="1329" y="1666"/>
                      <a:pt x="1329" y="1666"/>
                    </a:cubicBezTo>
                    <a:cubicBezTo>
                      <a:pt x="1148" y="1748"/>
                      <a:pt x="926" y="1714"/>
                      <a:pt x="777" y="1565"/>
                    </a:cubicBezTo>
                    <a:cubicBezTo>
                      <a:pt x="395" y="1183"/>
                      <a:pt x="395" y="1183"/>
                      <a:pt x="395" y="1183"/>
                    </a:cubicBezTo>
                    <a:cubicBezTo>
                      <a:pt x="203" y="991"/>
                      <a:pt x="203" y="680"/>
                      <a:pt x="395" y="488"/>
                    </a:cubicBezTo>
                    <a:cubicBezTo>
                      <a:pt x="488" y="395"/>
                      <a:pt x="488" y="395"/>
                      <a:pt x="488" y="395"/>
                    </a:cubicBezTo>
                    <a:cubicBezTo>
                      <a:pt x="680" y="203"/>
                      <a:pt x="991" y="203"/>
                      <a:pt x="1183" y="395"/>
                    </a:cubicBezTo>
                    <a:cubicBezTo>
                      <a:pt x="1565" y="778"/>
                      <a:pt x="1565" y="778"/>
                      <a:pt x="1565" y="778"/>
                    </a:cubicBezTo>
                    <a:cubicBezTo>
                      <a:pt x="1716" y="929"/>
                      <a:pt x="1748" y="1155"/>
                      <a:pt x="1661" y="1337"/>
                    </a:cubicBezTo>
                    <a:cubicBezTo>
                      <a:pt x="1661" y="1337"/>
                      <a:pt x="1662" y="1337"/>
                      <a:pt x="1661" y="1337"/>
                    </a:cubicBezTo>
                    <a:cubicBezTo>
                      <a:pt x="1661" y="1338"/>
                      <a:pt x="1662" y="1336"/>
                      <a:pt x="1661" y="1337"/>
                    </a:cubicBezTo>
                    <a:cubicBezTo>
                      <a:pt x="1662" y="1337"/>
                      <a:pt x="1661" y="1337"/>
                      <a:pt x="1661" y="1337"/>
                    </a:cubicBezTo>
                    <a:cubicBezTo>
                      <a:pt x="1649" y="1370"/>
                      <a:pt x="1654" y="1410"/>
                      <a:pt x="1681" y="1436"/>
                    </a:cubicBezTo>
                    <a:cubicBezTo>
                      <a:pt x="1717" y="1472"/>
                      <a:pt x="1775" y="1472"/>
                      <a:pt x="1811" y="1436"/>
                    </a:cubicBezTo>
                    <a:cubicBezTo>
                      <a:pt x="1819" y="1429"/>
                      <a:pt x="1825" y="1420"/>
                      <a:pt x="1830" y="1412"/>
                    </a:cubicBezTo>
                    <a:cubicBezTo>
                      <a:pt x="1830" y="1412"/>
                      <a:pt x="1829" y="1411"/>
                      <a:pt x="1830" y="1412"/>
                    </a:cubicBezTo>
                    <a:cubicBezTo>
                      <a:pt x="1949" y="1167"/>
                      <a:pt x="1907" y="865"/>
                      <a:pt x="1704" y="662"/>
                    </a:cubicBezTo>
                    <a:cubicBezTo>
                      <a:pt x="1299" y="256"/>
                      <a:pt x="1299" y="256"/>
                      <a:pt x="1299" y="256"/>
                    </a:cubicBezTo>
                    <a:cubicBezTo>
                      <a:pt x="1043" y="0"/>
                      <a:pt x="628" y="0"/>
                      <a:pt x="372" y="256"/>
                    </a:cubicBezTo>
                    <a:close/>
                    <a:moveTo>
                      <a:pt x="372" y="256"/>
                    </a:moveTo>
                    <a:cubicBezTo>
                      <a:pt x="372" y="256"/>
                      <a:pt x="372" y="256"/>
                      <a:pt x="372" y="25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7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767" y="1680"/>
                <a:ext cx="2565" cy="2567"/>
              </a:xfrm>
              <a:custGeom>
                <a:avLst/>
                <a:gdLst>
                  <a:gd name="T0" fmla="*/ 1691 w 1947"/>
                  <a:gd name="T1" fmla="*/ 1577 h 1949"/>
                  <a:gd name="T2" fmla="*/ 1575 w 1947"/>
                  <a:gd name="T3" fmla="*/ 1693 h 1949"/>
                  <a:gd name="T4" fmla="*/ 648 w 1947"/>
                  <a:gd name="T5" fmla="*/ 1693 h 1949"/>
                  <a:gd name="T6" fmla="*/ 243 w 1947"/>
                  <a:gd name="T7" fmla="*/ 1288 h 1949"/>
                  <a:gd name="T8" fmla="*/ 114 w 1947"/>
                  <a:gd name="T9" fmla="*/ 546 h 1949"/>
                  <a:gd name="T10" fmla="*/ 115 w 1947"/>
                  <a:gd name="T11" fmla="*/ 544 h 1949"/>
                  <a:gd name="T12" fmla="*/ 117 w 1947"/>
                  <a:gd name="T13" fmla="*/ 538 h 1949"/>
                  <a:gd name="T14" fmla="*/ 117 w 1947"/>
                  <a:gd name="T15" fmla="*/ 538 h 1949"/>
                  <a:gd name="T16" fmla="*/ 135 w 1947"/>
                  <a:gd name="T17" fmla="*/ 514 h 1949"/>
                  <a:gd name="T18" fmla="*/ 265 w 1947"/>
                  <a:gd name="T19" fmla="*/ 514 h 1949"/>
                  <a:gd name="T20" fmla="*/ 281 w 1947"/>
                  <a:gd name="T21" fmla="*/ 620 h 1949"/>
                  <a:gd name="T22" fmla="*/ 281 w 1947"/>
                  <a:gd name="T23" fmla="*/ 620 h 1949"/>
                  <a:gd name="T24" fmla="*/ 382 w 1947"/>
                  <a:gd name="T25" fmla="*/ 1172 h 1949"/>
                  <a:gd name="T26" fmla="*/ 764 w 1947"/>
                  <a:gd name="T27" fmla="*/ 1554 h 1949"/>
                  <a:gd name="T28" fmla="*/ 1459 w 1947"/>
                  <a:gd name="T29" fmla="*/ 1554 h 1949"/>
                  <a:gd name="T30" fmla="*/ 1552 w 1947"/>
                  <a:gd name="T31" fmla="*/ 1461 h 1949"/>
                  <a:gd name="T32" fmla="*/ 1552 w 1947"/>
                  <a:gd name="T33" fmla="*/ 766 h 1949"/>
                  <a:gd name="T34" fmla="*/ 1170 w 1947"/>
                  <a:gd name="T35" fmla="*/ 384 h 1949"/>
                  <a:gd name="T36" fmla="*/ 610 w 1947"/>
                  <a:gd name="T37" fmla="*/ 288 h 1949"/>
                  <a:gd name="T38" fmla="*/ 610 w 1947"/>
                  <a:gd name="T39" fmla="*/ 288 h 1949"/>
                  <a:gd name="T40" fmla="*/ 610 w 1947"/>
                  <a:gd name="T41" fmla="*/ 288 h 1949"/>
                  <a:gd name="T42" fmla="*/ 610 w 1947"/>
                  <a:gd name="T43" fmla="*/ 288 h 1949"/>
                  <a:gd name="T44" fmla="*/ 511 w 1947"/>
                  <a:gd name="T45" fmla="*/ 268 h 1949"/>
                  <a:gd name="T46" fmla="*/ 511 w 1947"/>
                  <a:gd name="T47" fmla="*/ 138 h 1949"/>
                  <a:gd name="T48" fmla="*/ 536 w 1947"/>
                  <a:gd name="T49" fmla="*/ 120 h 1949"/>
                  <a:gd name="T50" fmla="*/ 536 w 1947"/>
                  <a:gd name="T51" fmla="*/ 120 h 1949"/>
                  <a:gd name="T52" fmla="*/ 1285 w 1947"/>
                  <a:gd name="T53" fmla="*/ 245 h 1949"/>
                  <a:gd name="T54" fmla="*/ 1691 w 1947"/>
                  <a:gd name="T55" fmla="*/ 650 h 1949"/>
                  <a:gd name="T56" fmla="*/ 1691 w 1947"/>
                  <a:gd name="T57" fmla="*/ 1577 h 1949"/>
                  <a:gd name="T58" fmla="*/ 1691 w 1947"/>
                  <a:gd name="T59" fmla="*/ 1577 h 1949"/>
                  <a:gd name="T60" fmla="*/ 1691 w 1947"/>
                  <a:gd name="T61" fmla="*/ 1577 h 1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47" h="1949">
                    <a:moveTo>
                      <a:pt x="1691" y="1577"/>
                    </a:moveTo>
                    <a:cubicBezTo>
                      <a:pt x="1575" y="1693"/>
                      <a:pt x="1575" y="1693"/>
                      <a:pt x="1575" y="1693"/>
                    </a:cubicBezTo>
                    <a:cubicBezTo>
                      <a:pt x="1319" y="1949"/>
                      <a:pt x="904" y="1949"/>
                      <a:pt x="648" y="1693"/>
                    </a:cubicBezTo>
                    <a:cubicBezTo>
                      <a:pt x="243" y="1288"/>
                      <a:pt x="243" y="1288"/>
                      <a:pt x="243" y="1288"/>
                    </a:cubicBezTo>
                    <a:cubicBezTo>
                      <a:pt x="42" y="1087"/>
                      <a:pt x="0" y="789"/>
                      <a:pt x="114" y="546"/>
                    </a:cubicBezTo>
                    <a:cubicBezTo>
                      <a:pt x="114" y="546"/>
                      <a:pt x="115" y="545"/>
                      <a:pt x="115" y="544"/>
                    </a:cubicBezTo>
                    <a:cubicBezTo>
                      <a:pt x="116" y="542"/>
                      <a:pt x="117" y="540"/>
                      <a:pt x="117" y="538"/>
                    </a:cubicBezTo>
                    <a:cubicBezTo>
                      <a:pt x="118" y="538"/>
                      <a:pt x="117" y="538"/>
                      <a:pt x="117" y="538"/>
                    </a:cubicBezTo>
                    <a:cubicBezTo>
                      <a:pt x="122" y="530"/>
                      <a:pt x="127" y="522"/>
                      <a:pt x="135" y="514"/>
                    </a:cubicBezTo>
                    <a:cubicBezTo>
                      <a:pt x="170" y="478"/>
                      <a:pt x="229" y="478"/>
                      <a:pt x="265" y="514"/>
                    </a:cubicBezTo>
                    <a:cubicBezTo>
                      <a:pt x="294" y="543"/>
                      <a:pt x="299" y="586"/>
                      <a:pt x="281" y="620"/>
                    </a:cubicBezTo>
                    <a:cubicBezTo>
                      <a:pt x="282" y="620"/>
                      <a:pt x="281" y="620"/>
                      <a:pt x="281" y="620"/>
                    </a:cubicBezTo>
                    <a:cubicBezTo>
                      <a:pt x="199" y="801"/>
                      <a:pt x="233" y="1023"/>
                      <a:pt x="382" y="1172"/>
                    </a:cubicBezTo>
                    <a:cubicBezTo>
                      <a:pt x="764" y="1554"/>
                      <a:pt x="764" y="1554"/>
                      <a:pt x="764" y="1554"/>
                    </a:cubicBezTo>
                    <a:cubicBezTo>
                      <a:pt x="956" y="1746"/>
                      <a:pt x="1267" y="1746"/>
                      <a:pt x="1459" y="1554"/>
                    </a:cubicBezTo>
                    <a:cubicBezTo>
                      <a:pt x="1552" y="1461"/>
                      <a:pt x="1552" y="1461"/>
                      <a:pt x="1552" y="1461"/>
                    </a:cubicBezTo>
                    <a:cubicBezTo>
                      <a:pt x="1744" y="1269"/>
                      <a:pt x="1744" y="958"/>
                      <a:pt x="1552" y="766"/>
                    </a:cubicBezTo>
                    <a:cubicBezTo>
                      <a:pt x="1170" y="384"/>
                      <a:pt x="1170" y="384"/>
                      <a:pt x="1170" y="384"/>
                    </a:cubicBezTo>
                    <a:cubicBezTo>
                      <a:pt x="1018" y="233"/>
                      <a:pt x="793" y="201"/>
                      <a:pt x="610" y="288"/>
                    </a:cubicBezTo>
                    <a:cubicBezTo>
                      <a:pt x="610" y="288"/>
                      <a:pt x="610" y="288"/>
                      <a:pt x="610" y="288"/>
                    </a:cubicBezTo>
                    <a:cubicBezTo>
                      <a:pt x="610" y="288"/>
                      <a:pt x="611" y="287"/>
                      <a:pt x="610" y="288"/>
                    </a:cubicBezTo>
                    <a:cubicBezTo>
                      <a:pt x="610" y="288"/>
                      <a:pt x="610" y="288"/>
                      <a:pt x="610" y="288"/>
                    </a:cubicBezTo>
                    <a:cubicBezTo>
                      <a:pt x="577" y="300"/>
                      <a:pt x="537" y="295"/>
                      <a:pt x="511" y="268"/>
                    </a:cubicBezTo>
                    <a:cubicBezTo>
                      <a:pt x="475" y="232"/>
                      <a:pt x="475" y="174"/>
                      <a:pt x="511" y="138"/>
                    </a:cubicBezTo>
                    <a:cubicBezTo>
                      <a:pt x="518" y="131"/>
                      <a:pt x="527" y="124"/>
                      <a:pt x="536" y="120"/>
                    </a:cubicBezTo>
                    <a:cubicBezTo>
                      <a:pt x="536" y="119"/>
                      <a:pt x="536" y="120"/>
                      <a:pt x="536" y="120"/>
                    </a:cubicBezTo>
                    <a:cubicBezTo>
                      <a:pt x="780" y="0"/>
                      <a:pt x="1083" y="42"/>
                      <a:pt x="1285" y="245"/>
                    </a:cubicBezTo>
                    <a:cubicBezTo>
                      <a:pt x="1691" y="650"/>
                      <a:pt x="1691" y="650"/>
                      <a:pt x="1691" y="650"/>
                    </a:cubicBezTo>
                    <a:cubicBezTo>
                      <a:pt x="1947" y="906"/>
                      <a:pt x="1947" y="1321"/>
                      <a:pt x="1691" y="1577"/>
                    </a:cubicBezTo>
                    <a:close/>
                    <a:moveTo>
                      <a:pt x="1691" y="1577"/>
                    </a:moveTo>
                    <a:cubicBezTo>
                      <a:pt x="1691" y="1577"/>
                      <a:pt x="1691" y="1577"/>
                      <a:pt x="1691" y="1577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8" name="椭圆 57"/>
            <p:cNvSpPr/>
            <p:nvPr>
              <p:custDataLst>
                <p:tags r:id="rId6"/>
              </p:custDataLst>
            </p:nvPr>
          </p:nvSpPr>
          <p:spPr>
            <a:xfrm>
              <a:off x="1055689" y="6405346"/>
              <a:ext cx="317570" cy="31757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>
              <p:custDataLst>
                <p:tags r:id="rId7"/>
              </p:custDataLst>
            </p:nvPr>
          </p:nvSpPr>
          <p:spPr>
            <a:xfrm>
              <a:off x="1506436" y="6405345"/>
              <a:ext cx="317570" cy="31757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>
              <p:custDataLst>
                <p:tags r:id="rId8"/>
              </p:custDataLst>
            </p:nvPr>
          </p:nvSpPr>
          <p:spPr>
            <a:xfrm>
              <a:off x="1946659" y="6405345"/>
              <a:ext cx="317570" cy="31757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Group 10"/>
            <p:cNvGrpSpPr>
              <a:grpSpLocks noChangeAspect="1"/>
            </p:cNvGrpSpPr>
            <p:nvPr/>
          </p:nvGrpSpPr>
          <p:grpSpPr bwMode="auto">
            <a:xfrm>
              <a:off x="1592865" y="6498502"/>
              <a:ext cx="152563" cy="131255"/>
              <a:chOff x="1243" y="-76"/>
              <a:chExt cx="5191" cy="4466"/>
            </a:xfrm>
            <a:solidFill>
              <a:schemeClr val="tx1"/>
            </a:solidFill>
          </p:grpSpPr>
          <p:sp>
            <p:nvSpPr>
              <p:cNvPr id="63" name="Freeform 11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243" y="-76"/>
                <a:ext cx="2773" cy="4466"/>
              </a:xfrm>
              <a:custGeom>
                <a:avLst/>
                <a:gdLst>
                  <a:gd name="T0" fmla="*/ 0 w 1714"/>
                  <a:gd name="T1" fmla="*/ 1101 h 2760"/>
                  <a:gd name="T2" fmla="*/ 0 w 1714"/>
                  <a:gd name="T3" fmla="*/ 1660 h 2760"/>
                  <a:gd name="T4" fmla="*/ 204 w 1714"/>
                  <a:gd name="T5" fmla="*/ 1864 h 2760"/>
                  <a:gd name="T6" fmla="*/ 732 w 1714"/>
                  <a:gd name="T7" fmla="*/ 1864 h 2760"/>
                  <a:gd name="T8" fmla="*/ 684 w 1714"/>
                  <a:gd name="T9" fmla="*/ 1844 h 2760"/>
                  <a:gd name="T10" fmla="*/ 1501 w 1714"/>
                  <a:gd name="T11" fmla="*/ 2663 h 2760"/>
                  <a:gd name="T12" fmla="*/ 1714 w 1714"/>
                  <a:gd name="T13" fmla="*/ 2575 h 2760"/>
                  <a:gd name="T14" fmla="*/ 1714 w 1714"/>
                  <a:gd name="T15" fmla="*/ 186 h 2760"/>
                  <a:gd name="T16" fmla="*/ 1501 w 1714"/>
                  <a:gd name="T17" fmla="*/ 97 h 2760"/>
                  <a:gd name="T18" fmla="*/ 684 w 1714"/>
                  <a:gd name="T19" fmla="*/ 916 h 2760"/>
                  <a:gd name="T20" fmla="*/ 732 w 1714"/>
                  <a:gd name="T21" fmla="*/ 896 h 2760"/>
                  <a:gd name="T22" fmla="*/ 204 w 1714"/>
                  <a:gd name="T23" fmla="*/ 896 h 2760"/>
                  <a:gd name="T24" fmla="*/ 0 w 1714"/>
                  <a:gd name="T25" fmla="*/ 1101 h 2760"/>
                  <a:gd name="T26" fmla="*/ 732 w 1714"/>
                  <a:gd name="T27" fmla="*/ 1032 h 2760"/>
                  <a:gd name="T28" fmla="*/ 761 w 1714"/>
                  <a:gd name="T29" fmla="*/ 1032 h 2760"/>
                  <a:gd name="T30" fmla="*/ 781 w 1714"/>
                  <a:gd name="T31" fmla="*/ 1012 h 2760"/>
                  <a:gd name="T32" fmla="*/ 1598 w 1714"/>
                  <a:gd name="T33" fmla="*/ 193 h 2760"/>
                  <a:gd name="T34" fmla="*/ 1613 w 1714"/>
                  <a:gd name="T35" fmla="*/ 182 h 2760"/>
                  <a:gd name="T36" fmla="*/ 1591 w 1714"/>
                  <a:gd name="T37" fmla="*/ 180 h 2760"/>
                  <a:gd name="T38" fmla="*/ 1575 w 1714"/>
                  <a:gd name="T39" fmla="*/ 166 h 2760"/>
                  <a:gd name="T40" fmla="*/ 1578 w 1714"/>
                  <a:gd name="T41" fmla="*/ 186 h 2760"/>
                  <a:gd name="T42" fmla="*/ 1578 w 1714"/>
                  <a:gd name="T43" fmla="*/ 2575 h 2760"/>
                  <a:gd name="T44" fmla="*/ 1575 w 1714"/>
                  <a:gd name="T45" fmla="*/ 2594 h 2760"/>
                  <a:gd name="T46" fmla="*/ 1591 w 1714"/>
                  <a:gd name="T47" fmla="*/ 2580 h 2760"/>
                  <a:gd name="T48" fmla="*/ 1613 w 1714"/>
                  <a:gd name="T49" fmla="*/ 2579 h 2760"/>
                  <a:gd name="T50" fmla="*/ 1598 w 1714"/>
                  <a:gd name="T51" fmla="*/ 2567 h 2760"/>
                  <a:gd name="T52" fmla="*/ 781 w 1714"/>
                  <a:gd name="T53" fmla="*/ 1748 h 2760"/>
                  <a:gd name="T54" fmla="*/ 761 w 1714"/>
                  <a:gd name="T55" fmla="*/ 1728 h 2760"/>
                  <a:gd name="T56" fmla="*/ 204 w 1714"/>
                  <a:gd name="T57" fmla="*/ 1728 h 2760"/>
                  <a:gd name="T58" fmla="*/ 137 w 1714"/>
                  <a:gd name="T59" fmla="*/ 1660 h 2760"/>
                  <a:gd name="T60" fmla="*/ 137 w 1714"/>
                  <a:gd name="T61" fmla="*/ 1101 h 2760"/>
                  <a:gd name="T62" fmla="*/ 204 w 1714"/>
                  <a:gd name="T63" fmla="*/ 1032 h 2760"/>
                  <a:gd name="T64" fmla="*/ 732 w 1714"/>
                  <a:gd name="T65" fmla="*/ 1032 h 2760"/>
                  <a:gd name="T66" fmla="*/ 732 w 1714"/>
                  <a:gd name="T67" fmla="*/ 1032 h 2760"/>
                  <a:gd name="T68" fmla="*/ 732 w 1714"/>
                  <a:gd name="T69" fmla="*/ 1032 h 2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14" h="2760">
                    <a:moveTo>
                      <a:pt x="0" y="1101"/>
                    </a:moveTo>
                    <a:cubicBezTo>
                      <a:pt x="0" y="1660"/>
                      <a:pt x="0" y="1660"/>
                      <a:pt x="0" y="1660"/>
                    </a:cubicBezTo>
                    <a:cubicBezTo>
                      <a:pt x="0" y="1773"/>
                      <a:pt x="92" y="1864"/>
                      <a:pt x="204" y="1864"/>
                    </a:cubicBezTo>
                    <a:cubicBezTo>
                      <a:pt x="732" y="1864"/>
                      <a:pt x="732" y="1864"/>
                      <a:pt x="732" y="1864"/>
                    </a:cubicBezTo>
                    <a:cubicBezTo>
                      <a:pt x="684" y="1844"/>
                      <a:pt x="684" y="1844"/>
                      <a:pt x="684" y="1844"/>
                    </a:cubicBezTo>
                    <a:cubicBezTo>
                      <a:pt x="1501" y="2663"/>
                      <a:pt x="1501" y="2663"/>
                      <a:pt x="1501" y="2663"/>
                    </a:cubicBezTo>
                    <a:cubicBezTo>
                      <a:pt x="1598" y="2760"/>
                      <a:pt x="1714" y="2711"/>
                      <a:pt x="1714" y="2575"/>
                    </a:cubicBezTo>
                    <a:cubicBezTo>
                      <a:pt x="1714" y="186"/>
                      <a:pt x="1714" y="186"/>
                      <a:pt x="1714" y="186"/>
                    </a:cubicBezTo>
                    <a:cubicBezTo>
                      <a:pt x="1714" y="50"/>
                      <a:pt x="1598" y="0"/>
                      <a:pt x="1501" y="97"/>
                    </a:cubicBezTo>
                    <a:cubicBezTo>
                      <a:pt x="684" y="916"/>
                      <a:pt x="684" y="916"/>
                      <a:pt x="684" y="916"/>
                    </a:cubicBezTo>
                    <a:cubicBezTo>
                      <a:pt x="732" y="896"/>
                      <a:pt x="732" y="896"/>
                      <a:pt x="732" y="896"/>
                    </a:cubicBezTo>
                    <a:cubicBezTo>
                      <a:pt x="204" y="896"/>
                      <a:pt x="204" y="896"/>
                      <a:pt x="204" y="896"/>
                    </a:cubicBezTo>
                    <a:cubicBezTo>
                      <a:pt x="91" y="896"/>
                      <a:pt x="0" y="988"/>
                      <a:pt x="0" y="1101"/>
                    </a:cubicBezTo>
                    <a:close/>
                    <a:moveTo>
                      <a:pt x="732" y="1032"/>
                    </a:moveTo>
                    <a:cubicBezTo>
                      <a:pt x="761" y="1032"/>
                      <a:pt x="761" y="1032"/>
                      <a:pt x="761" y="1032"/>
                    </a:cubicBezTo>
                    <a:cubicBezTo>
                      <a:pt x="781" y="1012"/>
                      <a:pt x="781" y="1012"/>
                      <a:pt x="781" y="1012"/>
                    </a:cubicBezTo>
                    <a:cubicBezTo>
                      <a:pt x="1598" y="193"/>
                      <a:pt x="1598" y="193"/>
                      <a:pt x="1598" y="193"/>
                    </a:cubicBezTo>
                    <a:cubicBezTo>
                      <a:pt x="1605" y="186"/>
                      <a:pt x="1610" y="183"/>
                      <a:pt x="1613" y="182"/>
                    </a:cubicBezTo>
                    <a:cubicBezTo>
                      <a:pt x="1608" y="184"/>
                      <a:pt x="1600" y="184"/>
                      <a:pt x="1591" y="180"/>
                    </a:cubicBezTo>
                    <a:cubicBezTo>
                      <a:pt x="1582" y="176"/>
                      <a:pt x="1577" y="170"/>
                      <a:pt x="1575" y="166"/>
                    </a:cubicBezTo>
                    <a:cubicBezTo>
                      <a:pt x="1576" y="169"/>
                      <a:pt x="1578" y="176"/>
                      <a:pt x="1578" y="186"/>
                    </a:cubicBezTo>
                    <a:cubicBezTo>
                      <a:pt x="1578" y="2575"/>
                      <a:pt x="1578" y="2575"/>
                      <a:pt x="1578" y="2575"/>
                    </a:cubicBezTo>
                    <a:cubicBezTo>
                      <a:pt x="1578" y="2585"/>
                      <a:pt x="1576" y="2592"/>
                      <a:pt x="1575" y="2594"/>
                    </a:cubicBezTo>
                    <a:cubicBezTo>
                      <a:pt x="1577" y="2590"/>
                      <a:pt x="1582" y="2584"/>
                      <a:pt x="1591" y="2580"/>
                    </a:cubicBezTo>
                    <a:cubicBezTo>
                      <a:pt x="1601" y="2577"/>
                      <a:pt x="1608" y="2577"/>
                      <a:pt x="1613" y="2579"/>
                    </a:cubicBezTo>
                    <a:cubicBezTo>
                      <a:pt x="1610" y="2578"/>
                      <a:pt x="1605" y="2574"/>
                      <a:pt x="1598" y="2567"/>
                    </a:cubicBezTo>
                    <a:cubicBezTo>
                      <a:pt x="781" y="1748"/>
                      <a:pt x="781" y="1748"/>
                      <a:pt x="781" y="1748"/>
                    </a:cubicBezTo>
                    <a:cubicBezTo>
                      <a:pt x="761" y="1728"/>
                      <a:pt x="761" y="1728"/>
                      <a:pt x="761" y="1728"/>
                    </a:cubicBezTo>
                    <a:cubicBezTo>
                      <a:pt x="204" y="1728"/>
                      <a:pt x="204" y="1728"/>
                      <a:pt x="204" y="1728"/>
                    </a:cubicBezTo>
                    <a:cubicBezTo>
                      <a:pt x="167" y="1728"/>
                      <a:pt x="137" y="1697"/>
                      <a:pt x="137" y="1660"/>
                    </a:cubicBezTo>
                    <a:cubicBezTo>
                      <a:pt x="137" y="1101"/>
                      <a:pt x="137" y="1101"/>
                      <a:pt x="137" y="1101"/>
                    </a:cubicBezTo>
                    <a:cubicBezTo>
                      <a:pt x="137" y="1063"/>
                      <a:pt x="167" y="1032"/>
                      <a:pt x="204" y="1032"/>
                    </a:cubicBezTo>
                    <a:lnTo>
                      <a:pt x="732" y="1032"/>
                    </a:lnTo>
                    <a:close/>
                    <a:moveTo>
                      <a:pt x="732" y="1032"/>
                    </a:moveTo>
                    <a:cubicBezTo>
                      <a:pt x="732" y="1032"/>
                      <a:pt x="732" y="1032"/>
                      <a:pt x="732" y="1032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12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333" y="1105"/>
                <a:ext cx="1160" cy="2239"/>
              </a:xfrm>
              <a:custGeom>
                <a:avLst/>
                <a:gdLst>
                  <a:gd name="T0" fmla="*/ 717 w 717"/>
                  <a:gd name="T1" fmla="*/ 692 h 1384"/>
                  <a:gd name="T2" fmla="*/ 68 w 717"/>
                  <a:gd name="T3" fmla="*/ 0 h 1384"/>
                  <a:gd name="T4" fmla="*/ 0 w 717"/>
                  <a:gd name="T5" fmla="*/ 68 h 1384"/>
                  <a:gd name="T6" fmla="*/ 68 w 717"/>
                  <a:gd name="T7" fmla="*/ 136 h 1384"/>
                  <a:gd name="T8" fmla="*/ 581 w 717"/>
                  <a:gd name="T9" fmla="*/ 692 h 1384"/>
                  <a:gd name="T10" fmla="*/ 68 w 717"/>
                  <a:gd name="T11" fmla="*/ 1248 h 1384"/>
                  <a:gd name="T12" fmla="*/ 0 w 717"/>
                  <a:gd name="T13" fmla="*/ 1316 h 1384"/>
                  <a:gd name="T14" fmla="*/ 68 w 717"/>
                  <a:gd name="T15" fmla="*/ 1384 h 1384"/>
                  <a:gd name="T16" fmla="*/ 717 w 717"/>
                  <a:gd name="T17" fmla="*/ 692 h 1384"/>
                  <a:gd name="T18" fmla="*/ 717 w 717"/>
                  <a:gd name="T19" fmla="*/ 692 h 1384"/>
                  <a:gd name="T20" fmla="*/ 717 w 717"/>
                  <a:gd name="T21" fmla="*/ 692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7" h="1384">
                    <a:moveTo>
                      <a:pt x="717" y="692"/>
                    </a:moveTo>
                    <a:cubicBezTo>
                      <a:pt x="717" y="310"/>
                      <a:pt x="428" y="0"/>
                      <a:pt x="68" y="0"/>
                    </a:cubicBezTo>
                    <a:cubicBezTo>
                      <a:pt x="30" y="0"/>
                      <a:pt x="0" y="30"/>
                      <a:pt x="0" y="68"/>
                    </a:cubicBezTo>
                    <a:cubicBezTo>
                      <a:pt x="0" y="105"/>
                      <a:pt x="30" y="136"/>
                      <a:pt x="68" y="136"/>
                    </a:cubicBezTo>
                    <a:cubicBezTo>
                      <a:pt x="350" y="136"/>
                      <a:pt x="581" y="384"/>
                      <a:pt x="581" y="692"/>
                    </a:cubicBezTo>
                    <a:cubicBezTo>
                      <a:pt x="581" y="1000"/>
                      <a:pt x="350" y="1248"/>
                      <a:pt x="68" y="1248"/>
                    </a:cubicBezTo>
                    <a:cubicBezTo>
                      <a:pt x="30" y="1248"/>
                      <a:pt x="0" y="1278"/>
                      <a:pt x="0" y="1316"/>
                    </a:cubicBezTo>
                    <a:cubicBezTo>
                      <a:pt x="0" y="1353"/>
                      <a:pt x="30" y="1384"/>
                      <a:pt x="68" y="1384"/>
                    </a:cubicBezTo>
                    <a:cubicBezTo>
                      <a:pt x="428" y="1384"/>
                      <a:pt x="717" y="1073"/>
                      <a:pt x="717" y="692"/>
                    </a:cubicBezTo>
                    <a:close/>
                    <a:moveTo>
                      <a:pt x="717" y="692"/>
                    </a:moveTo>
                    <a:cubicBezTo>
                      <a:pt x="717" y="692"/>
                      <a:pt x="717" y="692"/>
                      <a:pt x="717" y="692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13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988" y="282"/>
                <a:ext cx="1446" cy="3752"/>
              </a:xfrm>
              <a:custGeom>
                <a:avLst/>
                <a:gdLst>
                  <a:gd name="T0" fmla="*/ 894 w 894"/>
                  <a:gd name="T1" fmla="*/ 1174 h 2319"/>
                  <a:gd name="T2" fmla="*/ 105 w 894"/>
                  <a:gd name="T3" fmla="*/ 15 h 2319"/>
                  <a:gd name="T4" fmla="*/ 15 w 894"/>
                  <a:gd name="T5" fmla="*/ 50 h 2319"/>
                  <a:gd name="T6" fmla="*/ 51 w 894"/>
                  <a:gd name="T7" fmla="*/ 140 h 2319"/>
                  <a:gd name="T8" fmla="*/ 757 w 894"/>
                  <a:gd name="T9" fmla="*/ 1174 h 2319"/>
                  <a:gd name="T10" fmla="*/ 111 w 894"/>
                  <a:gd name="T11" fmla="*/ 2180 h 2319"/>
                  <a:gd name="T12" fmla="*/ 81 w 894"/>
                  <a:gd name="T13" fmla="*/ 2271 h 2319"/>
                  <a:gd name="T14" fmla="*/ 172 w 894"/>
                  <a:gd name="T15" fmla="*/ 2302 h 2319"/>
                  <a:gd name="T16" fmla="*/ 894 w 894"/>
                  <a:gd name="T17" fmla="*/ 1174 h 2319"/>
                  <a:gd name="T18" fmla="*/ 894 w 894"/>
                  <a:gd name="T19" fmla="*/ 1174 h 2319"/>
                  <a:gd name="T20" fmla="*/ 894 w 894"/>
                  <a:gd name="T21" fmla="*/ 1174 h 2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4" h="2319">
                    <a:moveTo>
                      <a:pt x="894" y="1174"/>
                    </a:moveTo>
                    <a:cubicBezTo>
                      <a:pt x="894" y="670"/>
                      <a:pt x="581" y="221"/>
                      <a:pt x="105" y="15"/>
                    </a:cubicBezTo>
                    <a:cubicBezTo>
                      <a:pt x="71" y="0"/>
                      <a:pt x="30" y="16"/>
                      <a:pt x="15" y="50"/>
                    </a:cubicBezTo>
                    <a:cubicBezTo>
                      <a:pt x="0" y="85"/>
                      <a:pt x="16" y="125"/>
                      <a:pt x="51" y="140"/>
                    </a:cubicBezTo>
                    <a:cubicBezTo>
                      <a:pt x="478" y="325"/>
                      <a:pt x="757" y="726"/>
                      <a:pt x="757" y="1174"/>
                    </a:cubicBezTo>
                    <a:cubicBezTo>
                      <a:pt x="757" y="1599"/>
                      <a:pt x="506" y="1983"/>
                      <a:pt x="111" y="2180"/>
                    </a:cubicBezTo>
                    <a:cubicBezTo>
                      <a:pt x="78" y="2196"/>
                      <a:pt x="64" y="2237"/>
                      <a:pt x="81" y="2271"/>
                    </a:cubicBezTo>
                    <a:cubicBezTo>
                      <a:pt x="97" y="2305"/>
                      <a:pt x="138" y="2319"/>
                      <a:pt x="172" y="2302"/>
                    </a:cubicBezTo>
                    <a:cubicBezTo>
                      <a:pt x="612" y="2083"/>
                      <a:pt x="894" y="1652"/>
                      <a:pt x="894" y="1174"/>
                    </a:cubicBezTo>
                    <a:close/>
                    <a:moveTo>
                      <a:pt x="894" y="1174"/>
                    </a:moveTo>
                    <a:cubicBezTo>
                      <a:pt x="894" y="1174"/>
                      <a:pt x="894" y="1174"/>
                      <a:pt x="894" y="1174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pic>
          <p:nvPicPr>
            <p:cNvPr id="62" name="图形 6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26912" y="6485605"/>
              <a:ext cx="166973" cy="166973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 userDrawn="1">
            <p:custDataLst>
              <p:tags r:id="rId15"/>
            </p:custDataLst>
          </p:nvPr>
        </p:nvGrpSpPr>
        <p:grpSpPr>
          <a:xfrm>
            <a:off x="6626648" y="258876"/>
            <a:ext cx="5565352" cy="6613187"/>
            <a:chOff x="6626648" y="258876"/>
            <a:chExt cx="5565352" cy="6613187"/>
          </a:xfrm>
        </p:grpSpPr>
        <p:sp>
          <p:nvSpPr>
            <p:cNvPr id="25" name="任意多边形 31"/>
            <p:cNvSpPr/>
            <p:nvPr>
              <p:custDataLst>
                <p:tags r:id="rId16"/>
              </p:custDataLst>
            </p:nvPr>
          </p:nvSpPr>
          <p:spPr>
            <a:xfrm rot="2133799">
              <a:off x="7065130" y="2257661"/>
              <a:ext cx="3245759" cy="4032558"/>
            </a:xfrm>
            <a:custGeom>
              <a:avLst/>
              <a:gdLst>
                <a:gd name="connsiteX0" fmla="*/ 1033066 w 2727236"/>
                <a:gd name="connsiteY0" fmla="*/ 0 h 3388340"/>
                <a:gd name="connsiteX1" fmla="*/ 2727236 w 2727236"/>
                <a:gd name="connsiteY1" fmla="*/ 1694170 h 3388340"/>
                <a:gd name="connsiteX2" fmla="*/ 1033066 w 2727236"/>
                <a:gd name="connsiteY2" fmla="*/ 3388340 h 3388340"/>
                <a:gd name="connsiteX3" fmla="*/ 859847 w 2727236"/>
                <a:gd name="connsiteY3" fmla="*/ 3379593 h 3388340"/>
                <a:gd name="connsiteX4" fmla="*/ 720463 w 2727236"/>
                <a:gd name="connsiteY4" fmla="*/ 3358321 h 3388340"/>
                <a:gd name="connsiteX5" fmla="*/ 715517 w 2727236"/>
                <a:gd name="connsiteY5" fmla="*/ 3352486 h 3388340"/>
                <a:gd name="connsiteX6" fmla="*/ 0 w 2727236"/>
                <a:gd name="connsiteY6" fmla="*/ 1215436 h 3388340"/>
                <a:gd name="connsiteX7" fmla="*/ 118868 w 2727236"/>
                <a:gd name="connsiteY7" fmla="*/ 295690 h 3388340"/>
                <a:gd name="connsiteX8" fmla="*/ 128541 w 2727236"/>
                <a:gd name="connsiteY8" fmla="*/ 263396 h 3388340"/>
                <a:gd name="connsiteX9" fmla="*/ 225524 w 2727236"/>
                <a:gd name="connsiteY9" fmla="*/ 204477 h 3388340"/>
                <a:gd name="connsiteX10" fmla="*/ 1033066 w 2727236"/>
                <a:gd name="connsiteY10" fmla="*/ 0 h 338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27236" h="3388340">
                  <a:moveTo>
                    <a:pt x="1033066" y="0"/>
                  </a:moveTo>
                  <a:cubicBezTo>
                    <a:pt x="1968730" y="0"/>
                    <a:pt x="2727236" y="758506"/>
                    <a:pt x="2727236" y="1694170"/>
                  </a:cubicBezTo>
                  <a:cubicBezTo>
                    <a:pt x="2727236" y="2629834"/>
                    <a:pt x="1968730" y="3388340"/>
                    <a:pt x="1033066" y="3388340"/>
                  </a:cubicBezTo>
                  <a:cubicBezTo>
                    <a:pt x="974587" y="3388340"/>
                    <a:pt x="916800" y="3385377"/>
                    <a:pt x="859847" y="3379593"/>
                  </a:cubicBezTo>
                  <a:lnTo>
                    <a:pt x="720463" y="3358321"/>
                  </a:lnTo>
                  <a:lnTo>
                    <a:pt x="715517" y="3352486"/>
                  </a:lnTo>
                  <a:cubicBezTo>
                    <a:pt x="268519" y="2771740"/>
                    <a:pt x="0" y="2027210"/>
                    <a:pt x="0" y="1215436"/>
                  </a:cubicBezTo>
                  <a:cubicBezTo>
                    <a:pt x="0" y="896524"/>
                    <a:pt x="41442" y="587991"/>
                    <a:pt x="118868" y="295690"/>
                  </a:cubicBezTo>
                  <a:lnTo>
                    <a:pt x="128541" y="263396"/>
                  </a:lnTo>
                  <a:lnTo>
                    <a:pt x="225524" y="204477"/>
                  </a:lnTo>
                  <a:cubicBezTo>
                    <a:pt x="465577" y="74073"/>
                    <a:pt x="740671" y="0"/>
                    <a:pt x="1033066" y="0"/>
                  </a:cubicBezTo>
                  <a:close/>
                </a:path>
              </a:pathLst>
            </a:custGeom>
            <a:gradFill>
              <a:gsLst>
                <a:gs pos="0">
                  <a:srgbClr val="C1DAFB"/>
                </a:gs>
                <a:gs pos="100000">
                  <a:srgbClr val="92BBF2">
                    <a:alpha val="12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6626648" y="258876"/>
              <a:ext cx="5565352" cy="6613187"/>
              <a:chOff x="6626648" y="258876"/>
              <a:chExt cx="5565352" cy="6613187"/>
            </a:xfrm>
          </p:grpSpPr>
          <p:sp>
            <p:nvSpPr>
              <p:cNvPr id="27" name="任意多边形 36"/>
              <p:cNvSpPr/>
              <p:nvPr>
                <p:custDataLst>
                  <p:tags r:id="rId17"/>
                </p:custDataLst>
              </p:nvPr>
            </p:nvSpPr>
            <p:spPr>
              <a:xfrm>
                <a:off x="6626648" y="258876"/>
                <a:ext cx="5563722" cy="6613187"/>
              </a:xfrm>
              <a:custGeom>
                <a:avLst/>
                <a:gdLst>
                  <a:gd name="connsiteX0" fmla="*/ 4749043 w 5299905"/>
                  <a:gd name="connsiteY0" fmla="*/ 0 h 6299607"/>
                  <a:gd name="connsiteX1" fmla="*/ 5234605 w 5299905"/>
                  <a:gd name="connsiteY1" fmla="*/ 24519 h 6299607"/>
                  <a:gd name="connsiteX2" fmla="*/ 5299905 w 5299905"/>
                  <a:gd name="connsiteY2" fmla="*/ 32817 h 6299607"/>
                  <a:gd name="connsiteX3" fmla="*/ 5299905 w 5299905"/>
                  <a:gd name="connsiteY3" fmla="*/ 6299607 h 6299607"/>
                  <a:gd name="connsiteX4" fmla="*/ 260318 w 5299905"/>
                  <a:gd name="connsiteY4" fmla="*/ 6299607 h 6299607"/>
                  <a:gd name="connsiteX5" fmla="*/ 213508 w 5299905"/>
                  <a:gd name="connsiteY5" fmla="*/ 6161263 h 6299607"/>
                  <a:gd name="connsiteX6" fmla="*/ 0 w 5299905"/>
                  <a:gd name="connsiteY6" fmla="*/ 4749043 h 6299607"/>
                  <a:gd name="connsiteX7" fmla="*/ 4749043 w 5299905"/>
                  <a:gd name="connsiteY7" fmla="*/ 0 h 629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9905" h="6299607">
                    <a:moveTo>
                      <a:pt x="4749043" y="0"/>
                    </a:moveTo>
                    <a:cubicBezTo>
                      <a:pt x="4912969" y="0"/>
                      <a:pt x="5074956" y="8306"/>
                      <a:pt x="5234605" y="24519"/>
                    </a:cubicBezTo>
                    <a:lnTo>
                      <a:pt x="5299905" y="32817"/>
                    </a:lnTo>
                    <a:lnTo>
                      <a:pt x="5299905" y="6299607"/>
                    </a:lnTo>
                    <a:lnTo>
                      <a:pt x="260318" y="6299607"/>
                    </a:lnTo>
                    <a:lnTo>
                      <a:pt x="213508" y="6161263"/>
                    </a:lnTo>
                    <a:cubicBezTo>
                      <a:pt x="74750" y="5715144"/>
                      <a:pt x="0" y="5240823"/>
                      <a:pt x="0" y="4749043"/>
                    </a:cubicBezTo>
                    <a:cubicBezTo>
                      <a:pt x="0" y="2126219"/>
                      <a:pt x="2126219" y="0"/>
                      <a:pt x="4749043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30"/>
              <p:cNvSpPr/>
              <p:nvPr>
                <p:custDataLst>
                  <p:tags r:id="rId18"/>
                </p:custDataLst>
              </p:nvPr>
            </p:nvSpPr>
            <p:spPr>
              <a:xfrm>
                <a:off x="6892095" y="558393"/>
                <a:ext cx="5299905" cy="6299607"/>
              </a:xfrm>
              <a:custGeom>
                <a:avLst/>
                <a:gdLst>
                  <a:gd name="connsiteX0" fmla="*/ 4749043 w 5299905"/>
                  <a:gd name="connsiteY0" fmla="*/ 0 h 6299607"/>
                  <a:gd name="connsiteX1" fmla="*/ 5234605 w 5299905"/>
                  <a:gd name="connsiteY1" fmla="*/ 24519 h 6299607"/>
                  <a:gd name="connsiteX2" fmla="*/ 5299905 w 5299905"/>
                  <a:gd name="connsiteY2" fmla="*/ 32817 h 6299607"/>
                  <a:gd name="connsiteX3" fmla="*/ 5299905 w 5299905"/>
                  <a:gd name="connsiteY3" fmla="*/ 6299607 h 6299607"/>
                  <a:gd name="connsiteX4" fmla="*/ 260318 w 5299905"/>
                  <a:gd name="connsiteY4" fmla="*/ 6299607 h 6299607"/>
                  <a:gd name="connsiteX5" fmla="*/ 213508 w 5299905"/>
                  <a:gd name="connsiteY5" fmla="*/ 6161263 h 6299607"/>
                  <a:gd name="connsiteX6" fmla="*/ 0 w 5299905"/>
                  <a:gd name="connsiteY6" fmla="*/ 4749043 h 6299607"/>
                  <a:gd name="connsiteX7" fmla="*/ 4749043 w 5299905"/>
                  <a:gd name="connsiteY7" fmla="*/ 0 h 629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99905" h="6299607">
                    <a:moveTo>
                      <a:pt x="4749043" y="0"/>
                    </a:moveTo>
                    <a:cubicBezTo>
                      <a:pt x="4912969" y="0"/>
                      <a:pt x="5074956" y="8306"/>
                      <a:pt x="5234605" y="24519"/>
                    </a:cubicBezTo>
                    <a:lnTo>
                      <a:pt x="5299905" y="32817"/>
                    </a:lnTo>
                    <a:lnTo>
                      <a:pt x="5299905" y="6299607"/>
                    </a:lnTo>
                    <a:lnTo>
                      <a:pt x="260318" y="6299607"/>
                    </a:lnTo>
                    <a:lnTo>
                      <a:pt x="213508" y="6161263"/>
                    </a:lnTo>
                    <a:cubicBezTo>
                      <a:pt x="74750" y="5715144"/>
                      <a:pt x="0" y="5240823"/>
                      <a:pt x="0" y="4749043"/>
                    </a:cubicBezTo>
                    <a:cubicBezTo>
                      <a:pt x="0" y="2126219"/>
                      <a:pt x="2126219" y="0"/>
                      <a:pt x="474904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36000"/>
                    </a:schemeClr>
                  </a:gs>
                  <a:gs pos="83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>
                <p:custDataLst>
                  <p:tags r:id="rId19"/>
                </p:custDataLst>
              </p:nvPr>
            </p:nvSpPr>
            <p:spPr>
              <a:xfrm>
                <a:off x="10410825" y="5583237"/>
                <a:ext cx="725488" cy="72548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40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3"/>
            </p:custDataLst>
          </p:nvPr>
        </p:nvSpPr>
        <p:spPr>
          <a:xfrm>
            <a:off x="700210" y="2575123"/>
            <a:ext cx="6191885" cy="990346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5400" b="0" u="none" strike="noStrike" kern="1200" cap="all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4"/>
            </p:custDataLst>
          </p:nvPr>
        </p:nvSpPr>
        <p:spPr>
          <a:xfrm>
            <a:off x="723492" y="3655982"/>
            <a:ext cx="6191885" cy="1135364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all" spc="15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194580" y="0"/>
            <a:ext cx="997420" cy="864864"/>
            <a:chOff x="10680230" y="2861016"/>
            <a:chExt cx="1444222" cy="1252286"/>
          </a:xfrm>
        </p:grpSpPr>
        <p:sp>
          <p:nvSpPr>
            <p:cNvPr id="9" name="椭圆 8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11194580" y="0"/>
            <a:ext cx="997420" cy="864864"/>
            <a:chOff x="10680230" y="2861016"/>
            <a:chExt cx="1444222" cy="1252286"/>
          </a:xfrm>
        </p:grpSpPr>
        <p:sp>
          <p:nvSpPr>
            <p:cNvPr id="11" name="椭圆 10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3487805" y="0"/>
            <a:ext cx="8704195" cy="6858001"/>
            <a:chOff x="3487805" y="0"/>
            <a:chExt cx="8704195" cy="6858001"/>
          </a:xfrm>
        </p:grpSpPr>
        <p:sp>
          <p:nvSpPr>
            <p:cNvPr id="7" name="任意多边形 3"/>
            <p:cNvSpPr/>
            <p:nvPr>
              <p:custDataLst>
                <p:tags r:id="rId3"/>
              </p:custDataLst>
            </p:nvPr>
          </p:nvSpPr>
          <p:spPr>
            <a:xfrm rot="16200000">
              <a:off x="1639474" y="1848332"/>
              <a:ext cx="6858000" cy="3161337"/>
            </a:xfrm>
            <a:custGeom>
              <a:avLst/>
              <a:gdLst>
                <a:gd name="connsiteX0" fmla="*/ 0 w 12192000"/>
                <a:gd name="connsiteY0" fmla="*/ 0 h 5620154"/>
                <a:gd name="connsiteX1" fmla="*/ 12192000 w 12192000"/>
                <a:gd name="connsiteY1" fmla="*/ 0 h 5620154"/>
                <a:gd name="connsiteX2" fmla="*/ 12192000 w 12192000"/>
                <a:gd name="connsiteY2" fmla="*/ 3905338 h 5620154"/>
                <a:gd name="connsiteX3" fmla="*/ 12144291 w 12192000"/>
                <a:gd name="connsiteY3" fmla="*/ 3938234 h 5620154"/>
                <a:gd name="connsiteX4" fmla="*/ 7445829 w 12192000"/>
                <a:gd name="connsiteY4" fmla="*/ 3541486 h 5620154"/>
                <a:gd name="connsiteX5" fmla="*/ 2873829 w 12192000"/>
                <a:gd name="connsiteY5" fmla="*/ 5617029 h 5620154"/>
                <a:gd name="connsiteX6" fmla="*/ 194973 w 12192000"/>
                <a:gd name="connsiteY6" fmla="*/ 4757683 h 5620154"/>
                <a:gd name="connsiteX7" fmla="*/ 0 w 12192000"/>
                <a:gd name="connsiteY7" fmla="*/ 4602678 h 562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5620154">
                  <a:moveTo>
                    <a:pt x="0" y="0"/>
                  </a:moveTo>
                  <a:lnTo>
                    <a:pt x="12192000" y="0"/>
                  </a:lnTo>
                  <a:lnTo>
                    <a:pt x="12192000" y="3905338"/>
                  </a:lnTo>
                  <a:lnTo>
                    <a:pt x="12144291" y="3938234"/>
                  </a:lnTo>
                  <a:cubicBezTo>
                    <a:pt x="11161300" y="4527346"/>
                    <a:pt x="8957356" y="3260272"/>
                    <a:pt x="7445829" y="3541486"/>
                  </a:cubicBezTo>
                  <a:cubicBezTo>
                    <a:pt x="5885544" y="3831772"/>
                    <a:pt x="4218819" y="5558972"/>
                    <a:pt x="2873829" y="5617029"/>
                  </a:cubicBezTo>
                  <a:cubicBezTo>
                    <a:pt x="1949149" y="5656943"/>
                    <a:pt x="939857" y="5311539"/>
                    <a:pt x="194973" y="4757683"/>
                  </a:cubicBezTo>
                  <a:lnTo>
                    <a:pt x="0" y="460267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grpSp>
          <p:nvGrpSpPr>
            <p:cNvPr id="8" name="组合 7"/>
            <p:cNvGrpSpPr/>
            <p:nvPr>
              <p:custDataLst>
                <p:tags r:id="rId4"/>
              </p:custDataLst>
            </p:nvPr>
          </p:nvGrpSpPr>
          <p:grpSpPr>
            <a:xfrm>
              <a:off x="10392229" y="0"/>
              <a:ext cx="1799771" cy="1737276"/>
              <a:chOff x="9615255" y="0"/>
              <a:chExt cx="2576745" cy="2895516"/>
            </a:xfrm>
          </p:grpSpPr>
          <p:sp>
            <p:nvSpPr>
              <p:cNvPr id="9" name="任意多边形 41"/>
              <p:cNvSpPr/>
              <p:nvPr>
                <p:custDataLst>
                  <p:tags r:id="rId5"/>
                </p:custDataLst>
              </p:nvPr>
            </p:nvSpPr>
            <p:spPr>
              <a:xfrm>
                <a:off x="9615255" y="0"/>
                <a:ext cx="2576745" cy="2895516"/>
              </a:xfrm>
              <a:custGeom>
                <a:avLst/>
                <a:gdLst>
                  <a:gd name="connsiteX0" fmla="*/ 4301 w 2576745"/>
                  <a:gd name="connsiteY0" fmla="*/ 0 h 2895516"/>
                  <a:gd name="connsiteX1" fmla="*/ 2576745 w 2576745"/>
                  <a:gd name="connsiteY1" fmla="*/ 0 h 2895516"/>
                  <a:gd name="connsiteX2" fmla="*/ 2576745 w 2576745"/>
                  <a:gd name="connsiteY2" fmla="*/ 2895516 h 2895516"/>
                  <a:gd name="connsiteX3" fmla="*/ 0 w 2576745"/>
                  <a:gd name="connsiteY3" fmla="*/ 132717 h 2895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76745" h="2895516">
                    <a:moveTo>
                      <a:pt x="4301" y="0"/>
                    </a:moveTo>
                    <a:lnTo>
                      <a:pt x="2576745" y="0"/>
                    </a:lnTo>
                    <a:lnTo>
                      <a:pt x="2576745" y="2895516"/>
                    </a:lnTo>
                    <a:cubicBezTo>
                      <a:pt x="1153648" y="2895516"/>
                      <a:pt x="0" y="1658569"/>
                      <a:pt x="0" y="1327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42"/>
              <p:cNvSpPr/>
              <p:nvPr>
                <p:custDataLst>
                  <p:tags r:id="rId6"/>
                </p:custDataLst>
              </p:nvPr>
            </p:nvSpPr>
            <p:spPr>
              <a:xfrm>
                <a:off x="9615256" y="0"/>
                <a:ext cx="2242735" cy="1919598"/>
              </a:xfrm>
              <a:custGeom>
                <a:avLst/>
                <a:gdLst>
                  <a:gd name="connsiteX0" fmla="*/ 4301 w 2242735"/>
                  <a:gd name="connsiteY0" fmla="*/ 0 h 1919598"/>
                  <a:gd name="connsiteX1" fmla="*/ 2139068 w 2242735"/>
                  <a:gd name="connsiteY1" fmla="*/ 0 h 1919598"/>
                  <a:gd name="connsiteX2" fmla="*/ 2180100 w 2242735"/>
                  <a:gd name="connsiteY2" fmla="*/ 112108 h 1919598"/>
                  <a:gd name="connsiteX3" fmla="*/ 2242735 w 2242735"/>
                  <a:gd name="connsiteY3" fmla="*/ 526402 h 1919598"/>
                  <a:gd name="connsiteX4" fmla="*/ 849539 w 2242735"/>
                  <a:gd name="connsiteY4" fmla="*/ 1919598 h 1919598"/>
                  <a:gd name="connsiteX5" fmla="*/ 707093 w 2242735"/>
                  <a:gd name="connsiteY5" fmla="*/ 1912405 h 1919598"/>
                  <a:gd name="connsiteX6" fmla="*/ 592471 w 2242735"/>
                  <a:gd name="connsiteY6" fmla="*/ 1894912 h 1919598"/>
                  <a:gd name="connsiteX7" fmla="*/ 588403 w 2242735"/>
                  <a:gd name="connsiteY7" fmla="*/ 1890114 h 1919598"/>
                  <a:gd name="connsiteX8" fmla="*/ 0 w 2242735"/>
                  <a:gd name="connsiteY8" fmla="*/ 132716 h 1919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42735" h="1919598">
                    <a:moveTo>
                      <a:pt x="4301" y="0"/>
                    </a:moveTo>
                    <a:lnTo>
                      <a:pt x="2139068" y="0"/>
                    </a:lnTo>
                    <a:lnTo>
                      <a:pt x="2180100" y="112108"/>
                    </a:lnTo>
                    <a:cubicBezTo>
                      <a:pt x="2220806" y="242984"/>
                      <a:pt x="2242735" y="382132"/>
                      <a:pt x="2242735" y="526402"/>
                    </a:cubicBezTo>
                    <a:cubicBezTo>
                      <a:pt x="2242735" y="1295843"/>
                      <a:pt x="1618980" y="1919598"/>
                      <a:pt x="849539" y="1919598"/>
                    </a:cubicBezTo>
                    <a:cubicBezTo>
                      <a:pt x="801449" y="1919598"/>
                      <a:pt x="753928" y="1917162"/>
                      <a:pt x="707093" y="1912405"/>
                    </a:cubicBezTo>
                    <a:lnTo>
                      <a:pt x="592471" y="1894912"/>
                    </a:lnTo>
                    <a:lnTo>
                      <a:pt x="588403" y="1890114"/>
                    </a:lnTo>
                    <a:cubicBezTo>
                      <a:pt x="220816" y="1412539"/>
                      <a:pt x="0" y="800277"/>
                      <a:pt x="0" y="1327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194580" y="0"/>
            <a:ext cx="997420" cy="864864"/>
            <a:chOff x="10680230" y="2861016"/>
            <a:chExt cx="1444222" cy="1252286"/>
          </a:xfrm>
        </p:grpSpPr>
        <p:sp>
          <p:nvSpPr>
            <p:cNvPr id="9" name="椭圆 8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11194580" y="0"/>
            <a:ext cx="997420" cy="864864"/>
            <a:chOff x="10680230" y="2861016"/>
            <a:chExt cx="1444222" cy="1252286"/>
          </a:xfrm>
        </p:grpSpPr>
        <p:sp>
          <p:nvSpPr>
            <p:cNvPr id="8" name="椭圆 7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11194580" y="0"/>
            <a:ext cx="997420" cy="864864"/>
            <a:chOff x="10680230" y="2861016"/>
            <a:chExt cx="1444222" cy="1252286"/>
          </a:xfrm>
        </p:grpSpPr>
        <p:sp>
          <p:nvSpPr>
            <p:cNvPr id="8" name="椭圆 7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5620154"/>
          </a:xfrm>
          <a:custGeom>
            <a:avLst/>
            <a:gdLst>
              <a:gd name="connsiteX0" fmla="*/ 0 w 12192000"/>
              <a:gd name="connsiteY0" fmla="*/ 0 h 5620154"/>
              <a:gd name="connsiteX1" fmla="*/ 12192000 w 12192000"/>
              <a:gd name="connsiteY1" fmla="*/ 0 h 5620154"/>
              <a:gd name="connsiteX2" fmla="*/ 12192000 w 12192000"/>
              <a:gd name="connsiteY2" fmla="*/ 3905338 h 5620154"/>
              <a:gd name="connsiteX3" fmla="*/ 12144291 w 12192000"/>
              <a:gd name="connsiteY3" fmla="*/ 3938234 h 5620154"/>
              <a:gd name="connsiteX4" fmla="*/ 7445829 w 12192000"/>
              <a:gd name="connsiteY4" fmla="*/ 3541486 h 5620154"/>
              <a:gd name="connsiteX5" fmla="*/ 2873829 w 12192000"/>
              <a:gd name="connsiteY5" fmla="*/ 5617029 h 5620154"/>
              <a:gd name="connsiteX6" fmla="*/ 194973 w 12192000"/>
              <a:gd name="connsiteY6" fmla="*/ 4757683 h 5620154"/>
              <a:gd name="connsiteX7" fmla="*/ 0 w 12192000"/>
              <a:gd name="connsiteY7" fmla="*/ 4602678 h 562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620154">
                <a:moveTo>
                  <a:pt x="0" y="0"/>
                </a:moveTo>
                <a:lnTo>
                  <a:pt x="12192000" y="0"/>
                </a:lnTo>
                <a:lnTo>
                  <a:pt x="12192000" y="3905338"/>
                </a:lnTo>
                <a:lnTo>
                  <a:pt x="12144291" y="3938234"/>
                </a:lnTo>
                <a:cubicBezTo>
                  <a:pt x="11161300" y="4527346"/>
                  <a:pt x="8957356" y="3260272"/>
                  <a:pt x="7445829" y="3541486"/>
                </a:cubicBezTo>
                <a:cubicBezTo>
                  <a:pt x="5885544" y="3831772"/>
                  <a:pt x="4218819" y="5558972"/>
                  <a:pt x="2873829" y="5617029"/>
                </a:cubicBezTo>
                <a:cubicBezTo>
                  <a:pt x="1949149" y="5656943"/>
                  <a:pt x="939857" y="5311539"/>
                  <a:pt x="194973" y="4757683"/>
                </a:cubicBezTo>
                <a:lnTo>
                  <a:pt x="0" y="4602678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>
            <p:custDataLst>
              <p:tags r:id="rId3"/>
            </p:custDataLst>
          </p:nvPr>
        </p:nvGrpSpPr>
        <p:grpSpPr>
          <a:xfrm>
            <a:off x="-9250" y="0"/>
            <a:ext cx="12201250" cy="6372629"/>
            <a:chOff x="-9250" y="0"/>
            <a:chExt cx="12201250" cy="6372629"/>
          </a:xfrm>
        </p:grpSpPr>
        <p:grpSp>
          <p:nvGrpSpPr>
            <p:cNvPr id="15" name="组合 14"/>
            <p:cNvGrpSpPr/>
            <p:nvPr userDrawn="1"/>
          </p:nvGrpSpPr>
          <p:grpSpPr>
            <a:xfrm>
              <a:off x="-9250" y="4181879"/>
              <a:ext cx="1429240" cy="2190750"/>
              <a:chOff x="-9250" y="4181879"/>
              <a:chExt cx="1429240" cy="2190750"/>
            </a:xfrm>
          </p:grpSpPr>
          <p:sp>
            <p:nvSpPr>
              <p:cNvPr id="8" name="椭圆 7"/>
              <p:cNvSpPr/>
              <p:nvPr>
                <p:custDataLst>
                  <p:tags r:id="rId4"/>
                </p:custDataLst>
              </p:nvPr>
            </p:nvSpPr>
            <p:spPr>
              <a:xfrm>
                <a:off x="599874" y="4255919"/>
                <a:ext cx="820116" cy="820116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14"/>
              <p:cNvSpPr/>
              <p:nvPr>
                <p:custDataLst>
                  <p:tags r:id="rId5"/>
                </p:custDataLst>
              </p:nvPr>
            </p:nvSpPr>
            <p:spPr>
              <a:xfrm>
                <a:off x="-9250" y="4181879"/>
                <a:ext cx="1163016" cy="2190750"/>
              </a:xfrm>
              <a:custGeom>
                <a:avLst/>
                <a:gdLst>
                  <a:gd name="connsiteX0" fmla="*/ 67641 w 1163016"/>
                  <a:gd name="connsiteY0" fmla="*/ 0 h 2190750"/>
                  <a:gd name="connsiteX1" fmla="*/ 1163016 w 1163016"/>
                  <a:gd name="connsiteY1" fmla="*/ 1095375 h 2190750"/>
                  <a:gd name="connsiteX2" fmla="*/ 67641 w 1163016"/>
                  <a:gd name="connsiteY2" fmla="*/ 2190750 h 2190750"/>
                  <a:gd name="connsiteX3" fmla="*/ 0 w 1163016"/>
                  <a:gd name="connsiteY3" fmla="*/ 2183931 h 2190750"/>
                  <a:gd name="connsiteX4" fmla="*/ 0 w 1163016"/>
                  <a:gd name="connsiteY4" fmla="*/ 6819 h 2190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3016" h="2190750">
                    <a:moveTo>
                      <a:pt x="67641" y="0"/>
                    </a:moveTo>
                    <a:cubicBezTo>
                      <a:pt x="672600" y="0"/>
                      <a:pt x="1163016" y="490416"/>
                      <a:pt x="1163016" y="1095375"/>
                    </a:cubicBezTo>
                    <a:cubicBezTo>
                      <a:pt x="1163016" y="1700334"/>
                      <a:pt x="672600" y="2190750"/>
                      <a:pt x="67641" y="2190750"/>
                    </a:cubicBezTo>
                    <a:lnTo>
                      <a:pt x="0" y="2183931"/>
                    </a:lnTo>
                    <a:lnTo>
                      <a:pt x="0" y="68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 userDrawn="1"/>
          </p:nvGrpSpPr>
          <p:grpSpPr>
            <a:xfrm>
              <a:off x="9058597" y="0"/>
              <a:ext cx="3133403" cy="6372629"/>
              <a:chOff x="9058597" y="0"/>
              <a:chExt cx="3133403" cy="6372629"/>
            </a:xfrm>
          </p:grpSpPr>
          <p:sp>
            <p:nvSpPr>
              <p:cNvPr id="9" name="任意多边形 18"/>
              <p:cNvSpPr/>
              <p:nvPr>
                <p:custDataLst>
                  <p:tags r:id="rId6"/>
                </p:custDataLst>
              </p:nvPr>
            </p:nvSpPr>
            <p:spPr>
              <a:xfrm>
                <a:off x="9058597" y="0"/>
                <a:ext cx="3133403" cy="6372629"/>
              </a:xfrm>
              <a:custGeom>
                <a:avLst/>
                <a:gdLst>
                  <a:gd name="connsiteX0" fmla="*/ 1753717 w 3133403"/>
                  <a:gd name="connsiteY0" fmla="*/ 0 h 5943480"/>
                  <a:gd name="connsiteX1" fmla="*/ 3133403 w 3133403"/>
                  <a:gd name="connsiteY1" fmla="*/ 0 h 5943480"/>
                  <a:gd name="connsiteX2" fmla="*/ 3133403 w 3133403"/>
                  <a:gd name="connsiteY2" fmla="*/ 5943480 h 5943480"/>
                  <a:gd name="connsiteX3" fmla="*/ 0 w 3133403"/>
                  <a:gd name="connsiteY3" fmla="*/ 2810077 h 5943480"/>
                  <a:gd name="connsiteX4" fmla="*/ 1639837 w 3133403"/>
                  <a:gd name="connsiteY4" fmla="*/ 54859 h 5943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3403" h="5943480">
                    <a:moveTo>
                      <a:pt x="1753717" y="0"/>
                    </a:moveTo>
                    <a:lnTo>
                      <a:pt x="3133403" y="0"/>
                    </a:lnTo>
                    <a:lnTo>
                      <a:pt x="3133403" y="5943480"/>
                    </a:lnTo>
                    <a:cubicBezTo>
                      <a:pt x="1402872" y="5943480"/>
                      <a:pt x="0" y="4540608"/>
                      <a:pt x="0" y="2810077"/>
                    </a:cubicBezTo>
                    <a:cubicBezTo>
                      <a:pt x="0" y="1620337"/>
                      <a:pt x="663076" y="585467"/>
                      <a:pt x="1639837" y="548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任意多边形 19"/>
              <p:cNvSpPr/>
              <p:nvPr>
                <p:custDataLst>
                  <p:tags r:id="rId7"/>
                </p:custDataLst>
              </p:nvPr>
            </p:nvSpPr>
            <p:spPr>
              <a:xfrm>
                <a:off x="9058598" y="1797542"/>
                <a:ext cx="2727236" cy="3388340"/>
              </a:xfrm>
              <a:custGeom>
                <a:avLst/>
                <a:gdLst>
                  <a:gd name="connsiteX0" fmla="*/ 1033066 w 2727236"/>
                  <a:gd name="connsiteY0" fmla="*/ 0 h 3388340"/>
                  <a:gd name="connsiteX1" fmla="*/ 2727236 w 2727236"/>
                  <a:gd name="connsiteY1" fmla="*/ 1694170 h 3388340"/>
                  <a:gd name="connsiteX2" fmla="*/ 1033066 w 2727236"/>
                  <a:gd name="connsiteY2" fmla="*/ 3388340 h 3388340"/>
                  <a:gd name="connsiteX3" fmla="*/ 859847 w 2727236"/>
                  <a:gd name="connsiteY3" fmla="*/ 3379593 h 3388340"/>
                  <a:gd name="connsiteX4" fmla="*/ 720463 w 2727236"/>
                  <a:gd name="connsiteY4" fmla="*/ 3358321 h 3388340"/>
                  <a:gd name="connsiteX5" fmla="*/ 715517 w 2727236"/>
                  <a:gd name="connsiteY5" fmla="*/ 3352486 h 3388340"/>
                  <a:gd name="connsiteX6" fmla="*/ 0 w 2727236"/>
                  <a:gd name="connsiteY6" fmla="*/ 1215436 h 3388340"/>
                  <a:gd name="connsiteX7" fmla="*/ 118868 w 2727236"/>
                  <a:gd name="connsiteY7" fmla="*/ 295690 h 3388340"/>
                  <a:gd name="connsiteX8" fmla="*/ 128541 w 2727236"/>
                  <a:gd name="connsiteY8" fmla="*/ 263396 h 3388340"/>
                  <a:gd name="connsiteX9" fmla="*/ 225524 w 2727236"/>
                  <a:gd name="connsiteY9" fmla="*/ 204477 h 3388340"/>
                  <a:gd name="connsiteX10" fmla="*/ 1033066 w 2727236"/>
                  <a:gd name="connsiteY10" fmla="*/ 0 h 338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27236" h="3388340">
                    <a:moveTo>
                      <a:pt x="1033066" y="0"/>
                    </a:moveTo>
                    <a:cubicBezTo>
                      <a:pt x="1968730" y="0"/>
                      <a:pt x="2727236" y="758506"/>
                      <a:pt x="2727236" y="1694170"/>
                    </a:cubicBezTo>
                    <a:cubicBezTo>
                      <a:pt x="2727236" y="2629834"/>
                      <a:pt x="1968730" y="3388340"/>
                      <a:pt x="1033066" y="3388340"/>
                    </a:cubicBezTo>
                    <a:cubicBezTo>
                      <a:pt x="974587" y="3388340"/>
                      <a:pt x="916800" y="3385377"/>
                      <a:pt x="859847" y="3379593"/>
                    </a:cubicBezTo>
                    <a:lnTo>
                      <a:pt x="720463" y="3358321"/>
                    </a:lnTo>
                    <a:lnTo>
                      <a:pt x="715517" y="3352486"/>
                    </a:lnTo>
                    <a:cubicBezTo>
                      <a:pt x="268519" y="2771740"/>
                      <a:pt x="0" y="2027210"/>
                      <a:pt x="0" y="1215436"/>
                    </a:cubicBezTo>
                    <a:cubicBezTo>
                      <a:pt x="0" y="896524"/>
                      <a:pt x="41442" y="587991"/>
                      <a:pt x="118868" y="295690"/>
                    </a:cubicBezTo>
                    <a:lnTo>
                      <a:pt x="128541" y="263396"/>
                    </a:lnTo>
                    <a:lnTo>
                      <a:pt x="225524" y="204477"/>
                    </a:lnTo>
                    <a:cubicBezTo>
                      <a:pt x="465577" y="74073"/>
                      <a:pt x="740671" y="0"/>
                      <a:pt x="103306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89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>
                <p:custDataLst>
                  <p:tags r:id="rId8"/>
                </p:custDataLst>
              </p:nvPr>
            </p:nvSpPr>
            <p:spPr>
              <a:xfrm>
                <a:off x="10704665" y="1456466"/>
                <a:ext cx="1284252" cy="1284252"/>
              </a:xfrm>
              <a:prstGeom prst="ellipse">
                <a:avLst/>
              </a:prstGeom>
              <a:gradFill>
                <a:gsLst>
                  <a:gs pos="19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2"/>
            </p:custDataLst>
          </p:nvPr>
        </p:nvSpPr>
        <p:spPr>
          <a:xfrm>
            <a:off x="1515549" y="2332273"/>
            <a:ext cx="7117635" cy="1640840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0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1515548" y="4088272"/>
            <a:ext cx="7117635" cy="6985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11" name="椭圆 10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3"/>
            </p:custDataLst>
          </p:nvPr>
        </p:nvGrpSpPr>
        <p:grpSpPr>
          <a:xfrm>
            <a:off x="11194415" y="0"/>
            <a:ext cx="997585" cy="864870"/>
            <a:chOff x="10680230" y="2861016"/>
            <a:chExt cx="1444222" cy="1252286"/>
          </a:xfrm>
        </p:grpSpPr>
        <p:sp>
          <p:nvSpPr>
            <p:cNvPr id="15" name="椭圆 14"/>
            <p:cNvSpPr/>
            <p:nvPr userDrawn="1">
              <p:custDataLst>
                <p:tags r:id="rId4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>
              <p:custDataLst>
                <p:tags r:id="rId5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 userDrawn="1">
            <p:custDataLst>
              <p:tags r:id="rId6"/>
            </p:custDataLst>
          </p:nvPr>
        </p:nvGrpSpPr>
        <p:grpSpPr>
          <a:xfrm rot="10608562">
            <a:off x="5080" y="5815330"/>
            <a:ext cx="997585" cy="864870"/>
            <a:chOff x="10680230" y="2861016"/>
            <a:chExt cx="1444222" cy="1252286"/>
          </a:xfrm>
        </p:grpSpPr>
        <p:sp>
          <p:nvSpPr>
            <p:cNvPr id="21" name="椭圆 20"/>
            <p:cNvSpPr/>
            <p:nvPr userDrawn="1">
              <p:custDataLst>
                <p:tags r:id="rId7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 userDrawn="1">
              <p:custDataLst>
                <p:tags r:id="rId8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73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sz="213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213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213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213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213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0518704">
            <a:off x="-19549" y="6002428"/>
            <a:ext cx="1014461" cy="879640"/>
            <a:chOff x="10680230" y="2861016"/>
            <a:chExt cx="1444222" cy="1252286"/>
          </a:xfrm>
        </p:grpSpPr>
        <p:sp>
          <p:nvSpPr>
            <p:cNvPr id="12" name="椭圆 11"/>
            <p:cNvSpPr/>
            <p:nvPr userDrawn="1">
              <p:custDataLst>
                <p:tags r:id="rId4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>
              <p:custDataLst>
                <p:tags r:id="rId5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9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>
            <a:off x="11131215" y="83283"/>
            <a:ext cx="984585" cy="853734"/>
            <a:chOff x="10680230" y="2861016"/>
            <a:chExt cx="1444222" cy="1252286"/>
          </a:xfrm>
        </p:grpSpPr>
        <p:sp>
          <p:nvSpPr>
            <p:cNvPr id="12" name="椭圆 11"/>
            <p:cNvSpPr/>
            <p:nvPr userDrawn="1">
              <p:custDataLst>
                <p:tags r:id="rId4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>
              <p:custDataLst>
                <p:tags r:id="rId5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 rot="10800000">
            <a:off x="109855" y="8890"/>
            <a:ext cx="968375" cy="800735"/>
            <a:chOff x="10839871" y="5761090"/>
            <a:chExt cx="1272888" cy="1052821"/>
          </a:xfrm>
        </p:grpSpPr>
        <p:sp>
          <p:nvSpPr>
            <p:cNvPr id="19" name="椭圆 18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839871" y="6235545"/>
              <a:ext cx="578088" cy="578366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1169340" y="5761090"/>
              <a:ext cx="943419" cy="943872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 userDrawn="1">
            <p:custDataLst>
              <p:tags r:id="rId5"/>
            </p:custDataLst>
          </p:nvPr>
        </p:nvGrpSpPr>
        <p:grpSpPr>
          <a:xfrm>
            <a:off x="11135360" y="6350"/>
            <a:ext cx="1141095" cy="944245"/>
            <a:chOff x="10839871" y="5761090"/>
            <a:chExt cx="1272888" cy="1052821"/>
          </a:xfrm>
        </p:grpSpPr>
        <p:sp>
          <p:nvSpPr>
            <p:cNvPr id="22" name="椭圆 21"/>
            <p:cNvSpPr/>
            <p:nvPr userDrawn="1">
              <p:custDataLst>
                <p:tags r:id="rId6"/>
              </p:custDataLst>
            </p:nvPr>
          </p:nvSpPr>
          <p:spPr>
            <a:xfrm rot="2100000" flipH="1" flipV="1">
              <a:off x="10839871" y="6235545"/>
              <a:ext cx="578088" cy="578366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 userDrawn="1">
              <p:custDataLst>
                <p:tags r:id="rId7"/>
              </p:custDataLst>
            </p:nvPr>
          </p:nvSpPr>
          <p:spPr>
            <a:xfrm rot="2100000">
              <a:off x="11169340" y="5761090"/>
              <a:ext cx="943419" cy="943872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 userDrawn="1">
            <p:custDataLst>
              <p:tags r:id="rId8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10839871" y="5761090"/>
            <a:ext cx="1272888" cy="1052821"/>
            <a:chOff x="10839871" y="5761090"/>
            <a:chExt cx="1272888" cy="1052821"/>
          </a:xfrm>
        </p:grpSpPr>
        <p:sp>
          <p:nvSpPr>
            <p:cNvPr id="14" name="椭圆 13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839871" y="6235545"/>
              <a:ext cx="578088" cy="578366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1169340" y="5761090"/>
              <a:ext cx="943419" cy="943872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755" y="237490"/>
            <a:ext cx="11037570" cy="535305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7" name="椭圆 16"/>
          <p:cNvSpPr/>
          <p:nvPr userDrawn="1">
            <p:custDataLst>
              <p:tags r:id="rId3"/>
            </p:custDataLst>
          </p:nvPr>
        </p:nvSpPr>
        <p:spPr>
          <a:xfrm rot="2100000">
            <a:off x="896620" y="2745105"/>
            <a:ext cx="644525" cy="644525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55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>
            <p:custDataLst>
              <p:tags r:id="rId4"/>
            </p:custDataLst>
          </p:nvPr>
        </p:nvSpPr>
        <p:spPr>
          <a:xfrm rot="2100000" flipH="1" flipV="1">
            <a:off x="96520" y="2860040"/>
            <a:ext cx="1136650" cy="1137285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9000"/>
                </a:schemeClr>
              </a:gs>
              <a:gs pos="100000">
                <a:schemeClr val="accent1">
                  <a:lumMod val="86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5"/>
            </p:custDataLst>
          </p:nvPr>
        </p:nvSpPr>
        <p:spPr>
          <a:xfrm rot="2100000" flipH="1" flipV="1">
            <a:off x="10680065" y="3469005"/>
            <a:ext cx="644525" cy="644525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55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6"/>
            </p:custDataLst>
          </p:nvPr>
        </p:nvSpPr>
        <p:spPr>
          <a:xfrm rot="2100000">
            <a:off x="10987405" y="2861310"/>
            <a:ext cx="1136650" cy="1137285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9000"/>
                </a:schemeClr>
              </a:gs>
              <a:gs pos="100000">
                <a:schemeClr val="accent1">
                  <a:lumMod val="86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253.xml"/><Relationship Id="rId23" Type="http://schemas.openxmlformats.org/officeDocument/2006/relationships/tags" Target="../tags/tag252.xml"/><Relationship Id="rId22" Type="http://schemas.openxmlformats.org/officeDocument/2006/relationships/tags" Target="../tags/tag251.xml"/><Relationship Id="rId21" Type="http://schemas.openxmlformats.org/officeDocument/2006/relationships/tags" Target="../tags/tag250.xml"/><Relationship Id="rId20" Type="http://schemas.openxmlformats.org/officeDocument/2006/relationships/tags" Target="../tags/tag249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48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5" Type="http://schemas.openxmlformats.org/officeDocument/2006/relationships/theme" Target="../theme/theme3.xml"/><Relationship Id="rId24" Type="http://schemas.openxmlformats.org/officeDocument/2006/relationships/tags" Target="../tags/tag444.xml"/><Relationship Id="rId23" Type="http://schemas.openxmlformats.org/officeDocument/2006/relationships/tags" Target="../tags/tag443.xml"/><Relationship Id="rId22" Type="http://schemas.openxmlformats.org/officeDocument/2006/relationships/tags" Target="../tags/tag442.xml"/><Relationship Id="rId21" Type="http://schemas.openxmlformats.org/officeDocument/2006/relationships/tags" Target="../tags/tag441.xml"/><Relationship Id="rId20" Type="http://schemas.openxmlformats.org/officeDocument/2006/relationships/tags" Target="../tags/tag440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439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/>
              <a:t>1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4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tags" Target="../tags/tag497.xml"/><Relationship Id="rId4" Type="http://schemas.openxmlformats.org/officeDocument/2006/relationships/tags" Target="../tags/tag496.xml"/><Relationship Id="rId3" Type="http://schemas.openxmlformats.org/officeDocument/2006/relationships/tags" Target="../tags/tag495.xml"/><Relationship Id="rId2" Type="http://schemas.openxmlformats.org/officeDocument/2006/relationships/tags" Target="../tags/tag494.xml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498.xml"/><Relationship Id="rId1" Type="http://schemas.openxmlformats.org/officeDocument/2006/relationships/tags" Target="../tags/tag49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504.xml"/><Relationship Id="rId6" Type="http://schemas.openxmlformats.org/officeDocument/2006/relationships/image" Target="../media/image24.png"/><Relationship Id="rId5" Type="http://schemas.openxmlformats.org/officeDocument/2006/relationships/tags" Target="../tags/tag503.xml"/><Relationship Id="rId4" Type="http://schemas.openxmlformats.org/officeDocument/2006/relationships/tags" Target="../tags/tag502.xml"/><Relationship Id="rId3" Type="http://schemas.openxmlformats.org/officeDocument/2006/relationships/tags" Target="../tags/tag501.xml"/><Relationship Id="rId2" Type="http://schemas.openxmlformats.org/officeDocument/2006/relationships/tags" Target="../tags/tag500.xml"/><Relationship Id="rId1" Type="http://schemas.openxmlformats.org/officeDocument/2006/relationships/tags" Target="../tags/tag49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511.xml"/><Relationship Id="rId6" Type="http://schemas.openxmlformats.org/officeDocument/2006/relationships/tags" Target="../tags/tag510.xml"/><Relationship Id="rId5" Type="http://schemas.openxmlformats.org/officeDocument/2006/relationships/tags" Target="../tags/tag509.xml"/><Relationship Id="rId4" Type="http://schemas.openxmlformats.org/officeDocument/2006/relationships/tags" Target="../tags/tag508.xml"/><Relationship Id="rId3" Type="http://schemas.openxmlformats.org/officeDocument/2006/relationships/tags" Target="../tags/tag507.xml"/><Relationship Id="rId2" Type="http://schemas.openxmlformats.org/officeDocument/2006/relationships/tags" Target="../tags/tag506.xml"/><Relationship Id="rId1" Type="http://schemas.openxmlformats.org/officeDocument/2006/relationships/tags" Target="../tags/tag50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518.xml"/><Relationship Id="rId7" Type="http://schemas.openxmlformats.org/officeDocument/2006/relationships/tags" Target="../tags/tag517.xml"/><Relationship Id="rId6" Type="http://schemas.openxmlformats.org/officeDocument/2006/relationships/tags" Target="../tags/tag516.xml"/><Relationship Id="rId5" Type="http://schemas.openxmlformats.org/officeDocument/2006/relationships/tags" Target="../tags/tag515.xml"/><Relationship Id="rId4" Type="http://schemas.openxmlformats.org/officeDocument/2006/relationships/tags" Target="../tags/tag514.xml"/><Relationship Id="rId3" Type="http://schemas.openxmlformats.org/officeDocument/2006/relationships/tags" Target="../tags/tag513.xml"/><Relationship Id="rId2" Type="http://schemas.openxmlformats.org/officeDocument/2006/relationships/tags" Target="../tags/tag512.xml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25.xml"/><Relationship Id="rId8" Type="http://schemas.openxmlformats.org/officeDocument/2006/relationships/image" Target="../media/image27.jpeg"/><Relationship Id="rId7" Type="http://schemas.openxmlformats.org/officeDocument/2006/relationships/tags" Target="../tags/tag524.xml"/><Relationship Id="rId6" Type="http://schemas.openxmlformats.org/officeDocument/2006/relationships/tags" Target="../tags/tag523.xml"/><Relationship Id="rId5" Type="http://schemas.openxmlformats.org/officeDocument/2006/relationships/tags" Target="../tags/tag522.xml"/><Relationship Id="rId4" Type="http://schemas.openxmlformats.org/officeDocument/2006/relationships/tags" Target="../tags/tag521.xml"/><Relationship Id="rId3" Type="http://schemas.openxmlformats.org/officeDocument/2006/relationships/tags" Target="../tags/tag520.xml"/><Relationship Id="rId2" Type="http://schemas.openxmlformats.org/officeDocument/2006/relationships/tags" Target="../tags/tag519.xml"/><Relationship Id="rId10" Type="http://schemas.openxmlformats.org/officeDocument/2006/relationships/slideLayout" Target="../slideLayouts/slideLayout36.xml"/><Relationship Id="rId1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532.xml"/><Relationship Id="rId8" Type="http://schemas.openxmlformats.org/officeDocument/2006/relationships/image" Target="../media/image29.jpeg"/><Relationship Id="rId7" Type="http://schemas.openxmlformats.org/officeDocument/2006/relationships/tags" Target="../tags/tag531.xml"/><Relationship Id="rId6" Type="http://schemas.openxmlformats.org/officeDocument/2006/relationships/tags" Target="../tags/tag530.xml"/><Relationship Id="rId5" Type="http://schemas.openxmlformats.org/officeDocument/2006/relationships/tags" Target="../tags/tag529.xml"/><Relationship Id="rId4" Type="http://schemas.openxmlformats.org/officeDocument/2006/relationships/tags" Target="../tags/tag528.xml"/><Relationship Id="rId3" Type="http://schemas.openxmlformats.org/officeDocument/2006/relationships/tags" Target="../tags/tag527.xml"/><Relationship Id="rId2" Type="http://schemas.openxmlformats.org/officeDocument/2006/relationships/tags" Target="../tags/tag526.xml"/><Relationship Id="rId10" Type="http://schemas.openxmlformats.org/officeDocument/2006/relationships/slideLayout" Target="../slideLayouts/slideLayout36.xml"/><Relationship Id="rId1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539.xml"/><Relationship Id="rId8" Type="http://schemas.openxmlformats.org/officeDocument/2006/relationships/image" Target="../media/image31.jpeg"/><Relationship Id="rId7" Type="http://schemas.openxmlformats.org/officeDocument/2006/relationships/tags" Target="../tags/tag538.xml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tags" Target="../tags/tag535.xml"/><Relationship Id="rId3" Type="http://schemas.openxmlformats.org/officeDocument/2006/relationships/tags" Target="../tags/tag534.xml"/><Relationship Id="rId2" Type="http://schemas.openxmlformats.org/officeDocument/2006/relationships/tags" Target="../tags/tag533.xml"/><Relationship Id="rId10" Type="http://schemas.openxmlformats.org/officeDocument/2006/relationships/slideLayout" Target="../slideLayouts/slideLayout36.xml"/><Relationship Id="rId1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46.xml"/><Relationship Id="rId8" Type="http://schemas.openxmlformats.org/officeDocument/2006/relationships/image" Target="../media/image33.jpeg"/><Relationship Id="rId7" Type="http://schemas.openxmlformats.org/officeDocument/2006/relationships/tags" Target="../tags/tag545.xml"/><Relationship Id="rId6" Type="http://schemas.openxmlformats.org/officeDocument/2006/relationships/tags" Target="../tags/tag544.xml"/><Relationship Id="rId5" Type="http://schemas.openxmlformats.org/officeDocument/2006/relationships/tags" Target="../tags/tag543.xml"/><Relationship Id="rId4" Type="http://schemas.openxmlformats.org/officeDocument/2006/relationships/tags" Target="../tags/tag542.xml"/><Relationship Id="rId3" Type="http://schemas.openxmlformats.org/officeDocument/2006/relationships/tags" Target="../tags/tag541.xml"/><Relationship Id="rId2" Type="http://schemas.openxmlformats.org/officeDocument/2006/relationships/tags" Target="../tags/tag540.xml"/><Relationship Id="rId10" Type="http://schemas.openxmlformats.org/officeDocument/2006/relationships/slideLayout" Target="../slideLayouts/slideLayout36.xml"/><Relationship Id="rId1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553.xml"/><Relationship Id="rId8" Type="http://schemas.openxmlformats.org/officeDocument/2006/relationships/image" Target="../media/image35.jpeg"/><Relationship Id="rId7" Type="http://schemas.openxmlformats.org/officeDocument/2006/relationships/tags" Target="../tags/tag552.xml"/><Relationship Id="rId6" Type="http://schemas.openxmlformats.org/officeDocument/2006/relationships/tags" Target="../tags/tag551.xml"/><Relationship Id="rId5" Type="http://schemas.openxmlformats.org/officeDocument/2006/relationships/tags" Target="../tags/tag550.xml"/><Relationship Id="rId4" Type="http://schemas.openxmlformats.org/officeDocument/2006/relationships/tags" Target="../tags/tag549.xml"/><Relationship Id="rId3" Type="http://schemas.openxmlformats.org/officeDocument/2006/relationships/tags" Target="../tags/tag548.xml"/><Relationship Id="rId2" Type="http://schemas.openxmlformats.org/officeDocument/2006/relationships/tags" Target="../tags/tag547.xml"/><Relationship Id="rId10" Type="http://schemas.openxmlformats.org/officeDocument/2006/relationships/slideLayout" Target="../slideLayouts/slideLayout36.xml"/><Relationship Id="rId1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59.xml"/><Relationship Id="rId8" Type="http://schemas.openxmlformats.org/officeDocument/2006/relationships/tags" Target="../tags/tag558.xml"/><Relationship Id="rId7" Type="http://schemas.openxmlformats.org/officeDocument/2006/relationships/tags" Target="../tags/tag557.xml"/><Relationship Id="rId6" Type="http://schemas.openxmlformats.org/officeDocument/2006/relationships/tags" Target="../tags/tag556.xml"/><Relationship Id="rId5" Type="http://schemas.openxmlformats.org/officeDocument/2006/relationships/tags" Target="../tags/tag555.xml"/><Relationship Id="rId4" Type="http://schemas.openxmlformats.org/officeDocument/2006/relationships/tags" Target="../tags/tag554.xml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560.xml"/><Relationship Id="rId1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6.xml"/><Relationship Id="rId6" Type="http://schemas.openxmlformats.org/officeDocument/2006/relationships/tags" Target="../tags/tag451.xml"/><Relationship Id="rId5" Type="http://schemas.openxmlformats.org/officeDocument/2006/relationships/tags" Target="../tags/tag450.xml"/><Relationship Id="rId4" Type="http://schemas.openxmlformats.org/officeDocument/2006/relationships/tags" Target="../tags/tag449.xml"/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" Type="http://schemas.openxmlformats.org/officeDocument/2006/relationships/tags" Target="../tags/tag44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567.xml"/><Relationship Id="rId7" Type="http://schemas.openxmlformats.org/officeDocument/2006/relationships/tags" Target="../tags/tag566.xml"/><Relationship Id="rId6" Type="http://schemas.openxmlformats.org/officeDocument/2006/relationships/image" Target="../media/image39.jpeg"/><Relationship Id="rId5" Type="http://schemas.openxmlformats.org/officeDocument/2006/relationships/tags" Target="../tags/tag565.xml"/><Relationship Id="rId4" Type="http://schemas.openxmlformats.org/officeDocument/2006/relationships/tags" Target="../tags/tag564.xml"/><Relationship Id="rId3" Type="http://schemas.openxmlformats.org/officeDocument/2006/relationships/tags" Target="../tags/tag563.xml"/><Relationship Id="rId2" Type="http://schemas.openxmlformats.org/officeDocument/2006/relationships/tags" Target="../tags/tag562.xml"/><Relationship Id="rId1" Type="http://schemas.openxmlformats.org/officeDocument/2006/relationships/tags" Target="../tags/tag56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573.xml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tags" Target="../tags/tag572.xml"/><Relationship Id="rId4" Type="http://schemas.openxmlformats.org/officeDocument/2006/relationships/tags" Target="../tags/tag571.xml"/><Relationship Id="rId3" Type="http://schemas.openxmlformats.org/officeDocument/2006/relationships/tags" Target="../tags/tag570.xml"/><Relationship Id="rId2" Type="http://schemas.openxmlformats.org/officeDocument/2006/relationships/tags" Target="../tags/tag569.xml"/><Relationship Id="rId1" Type="http://schemas.openxmlformats.org/officeDocument/2006/relationships/tags" Target="../tags/tag56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579.xml"/><Relationship Id="rId6" Type="http://schemas.openxmlformats.org/officeDocument/2006/relationships/image" Target="../media/image42.png"/><Relationship Id="rId5" Type="http://schemas.openxmlformats.org/officeDocument/2006/relationships/tags" Target="../tags/tag578.xml"/><Relationship Id="rId4" Type="http://schemas.openxmlformats.org/officeDocument/2006/relationships/tags" Target="../tags/tag577.xml"/><Relationship Id="rId3" Type="http://schemas.openxmlformats.org/officeDocument/2006/relationships/tags" Target="../tags/tag576.xml"/><Relationship Id="rId2" Type="http://schemas.openxmlformats.org/officeDocument/2006/relationships/tags" Target="../tags/tag575.xml"/><Relationship Id="rId1" Type="http://schemas.openxmlformats.org/officeDocument/2006/relationships/tags" Target="../tags/tag57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585.xml"/><Relationship Id="rId6" Type="http://schemas.openxmlformats.org/officeDocument/2006/relationships/image" Target="../media/image43.png"/><Relationship Id="rId5" Type="http://schemas.openxmlformats.org/officeDocument/2006/relationships/tags" Target="../tags/tag584.xml"/><Relationship Id="rId4" Type="http://schemas.openxmlformats.org/officeDocument/2006/relationships/tags" Target="../tags/tag583.xml"/><Relationship Id="rId3" Type="http://schemas.openxmlformats.org/officeDocument/2006/relationships/tags" Target="../tags/tag582.xml"/><Relationship Id="rId2" Type="http://schemas.openxmlformats.org/officeDocument/2006/relationships/tags" Target="../tags/tag581.xml"/><Relationship Id="rId1" Type="http://schemas.openxmlformats.org/officeDocument/2006/relationships/tags" Target="../tags/tag580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591.xml"/><Relationship Id="rId7" Type="http://schemas.openxmlformats.org/officeDocument/2006/relationships/image" Target="../media/image45.png"/><Relationship Id="rId6" Type="http://schemas.openxmlformats.org/officeDocument/2006/relationships/image" Target="../media/image44.jpeg"/><Relationship Id="rId5" Type="http://schemas.openxmlformats.org/officeDocument/2006/relationships/tags" Target="../tags/tag590.xml"/><Relationship Id="rId4" Type="http://schemas.openxmlformats.org/officeDocument/2006/relationships/tags" Target="../tags/tag589.xml"/><Relationship Id="rId3" Type="http://schemas.openxmlformats.org/officeDocument/2006/relationships/tags" Target="../tags/tag588.xml"/><Relationship Id="rId2" Type="http://schemas.openxmlformats.org/officeDocument/2006/relationships/tags" Target="../tags/tag587.xml"/><Relationship Id="rId1" Type="http://schemas.openxmlformats.org/officeDocument/2006/relationships/tags" Target="../tags/tag58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tags" Target="../tags/tag456.xml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tags" Target="../tags/tag455.xml"/><Relationship Id="rId3" Type="http://schemas.openxmlformats.org/officeDocument/2006/relationships/tags" Target="../tags/tag454.xml"/><Relationship Id="rId2" Type="http://schemas.openxmlformats.org/officeDocument/2006/relationships/tags" Target="../tags/tag453.xml"/><Relationship Id="rId1" Type="http://schemas.openxmlformats.org/officeDocument/2006/relationships/tags" Target="../tags/tag45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61.xml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460.xml"/><Relationship Id="rId3" Type="http://schemas.openxmlformats.org/officeDocument/2006/relationships/tags" Target="../tags/tag459.xml"/><Relationship Id="rId2" Type="http://schemas.openxmlformats.org/officeDocument/2006/relationships/tags" Target="../tags/tag458.xml"/><Relationship Id="rId10" Type="http://schemas.openxmlformats.org/officeDocument/2006/relationships/slideLayout" Target="../slideLayouts/slideLayout36.xml"/><Relationship Id="rId1" Type="http://schemas.openxmlformats.org/officeDocument/2006/relationships/tags" Target="../tags/tag45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68.xml"/><Relationship Id="rId8" Type="http://schemas.openxmlformats.org/officeDocument/2006/relationships/tags" Target="../tags/tag467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tags" Target="../tags/tag466.xml"/><Relationship Id="rId4" Type="http://schemas.openxmlformats.org/officeDocument/2006/relationships/tags" Target="../tags/tag465.xml"/><Relationship Id="rId3" Type="http://schemas.openxmlformats.org/officeDocument/2006/relationships/tags" Target="../tags/tag464.xml"/><Relationship Id="rId2" Type="http://schemas.openxmlformats.org/officeDocument/2006/relationships/tags" Target="../tags/tag463.xml"/><Relationship Id="rId10" Type="http://schemas.openxmlformats.org/officeDocument/2006/relationships/slideLayout" Target="../slideLayouts/slideLayout36.xml"/><Relationship Id="rId1" Type="http://schemas.openxmlformats.org/officeDocument/2006/relationships/tags" Target="../tags/tag46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475.xml"/><Relationship Id="rId6" Type="http://schemas.openxmlformats.org/officeDocument/2006/relationships/tags" Target="../tags/tag474.xml"/><Relationship Id="rId5" Type="http://schemas.openxmlformats.org/officeDocument/2006/relationships/tags" Target="../tags/tag473.xml"/><Relationship Id="rId4" Type="http://schemas.openxmlformats.org/officeDocument/2006/relationships/tags" Target="../tags/tag472.xml"/><Relationship Id="rId3" Type="http://schemas.openxmlformats.org/officeDocument/2006/relationships/tags" Target="../tags/tag471.xml"/><Relationship Id="rId2" Type="http://schemas.openxmlformats.org/officeDocument/2006/relationships/tags" Target="../tags/tag470.xml"/><Relationship Id="rId1" Type="http://schemas.openxmlformats.org/officeDocument/2006/relationships/tags" Target="../tags/tag46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81.xml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tags" Target="../tags/tag480.xml"/><Relationship Id="rId4" Type="http://schemas.openxmlformats.org/officeDocument/2006/relationships/tags" Target="../tags/tag479.xml"/><Relationship Id="rId3" Type="http://schemas.openxmlformats.org/officeDocument/2006/relationships/tags" Target="../tags/tag478.xml"/><Relationship Id="rId2" Type="http://schemas.openxmlformats.org/officeDocument/2006/relationships/tags" Target="../tags/tag477.xml"/><Relationship Id="rId10" Type="http://schemas.openxmlformats.org/officeDocument/2006/relationships/slideLayout" Target="../slideLayouts/slideLayout36.xml"/><Relationship Id="rId1" Type="http://schemas.openxmlformats.org/officeDocument/2006/relationships/tags" Target="../tags/tag47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7" Type="http://schemas.openxmlformats.org/officeDocument/2006/relationships/tags" Target="../tags/tag48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tags" Target="../tags/tag485.xml"/><Relationship Id="rId3" Type="http://schemas.openxmlformats.org/officeDocument/2006/relationships/tags" Target="../tags/tag484.xml"/><Relationship Id="rId2" Type="http://schemas.openxmlformats.org/officeDocument/2006/relationships/tags" Target="../tags/tag483.xml"/><Relationship Id="rId1" Type="http://schemas.openxmlformats.org/officeDocument/2006/relationships/tags" Target="../tags/tag48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92.xml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tags" Target="../tags/tag491.xml"/><Relationship Id="rId4" Type="http://schemas.openxmlformats.org/officeDocument/2006/relationships/tags" Target="../tags/tag490.xml"/><Relationship Id="rId3" Type="http://schemas.openxmlformats.org/officeDocument/2006/relationships/tags" Target="../tags/tag489.xml"/><Relationship Id="rId2" Type="http://schemas.openxmlformats.org/officeDocument/2006/relationships/tags" Target="../tags/tag488.xml"/><Relationship Id="rId10" Type="http://schemas.openxmlformats.org/officeDocument/2006/relationships/slideLayout" Target="../slideLayouts/slideLayout36.xml"/><Relationship Id="rId1" Type="http://schemas.openxmlformats.org/officeDocument/2006/relationships/tags" Target="../tags/tag4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635" y="2117725"/>
            <a:ext cx="12192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3200">
                <a:latin typeface="Times New Roman" panose="02020603050405020304" charset="0"/>
                <a:cs typeface="Times New Roman" panose="02020603050405020304" charset="0"/>
              </a:rPr>
              <a:t>工程实践-智慧停车系统汇报</a:t>
            </a:r>
            <a:endParaRPr lang="zh-CN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 userDrawn="1">
            <p:custDataLst>
              <p:tags r:id="rId1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2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3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页脚占位符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dk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3/17</a:t>
            </a:r>
            <a:endParaRPr lang="en-US" altLang="zh-CN">
              <a:solidFill>
                <a:schemeClr val="dk1">
                  <a:tint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600" b="1" spc="20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sym typeface="+mn-ea"/>
              </a:rPr>
              <a:t>摄像头模块</a:t>
            </a:r>
            <a:endParaRPr lang="zh-CN" sz="3600" b="1" spc="20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267460"/>
            <a:ext cx="3533140" cy="53994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4820" y="1267460"/>
            <a:ext cx="6181725" cy="39147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8185" y="1062355"/>
            <a:ext cx="7443470" cy="48431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2485" y="1219200"/>
            <a:ext cx="8576945" cy="421386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 userDrawn="1">
            <p:custDataLst>
              <p:tags r:id="rId1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2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3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页脚占位符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dk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3/17</a:t>
            </a:r>
            <a:endParaRPr lang="en-US" altLang="zh-CN">
              <a:solidFill>
                <a:schemeClr val="dk1">
                  <a:tint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sym typeface="+mn-ea"/>
              </a:rPr>
              <a:t>整合</a:t>
            </a:r>
            <a:endParaRPr lang="zh-CN" altLang="en-US" sz="3600" b="1" spc="20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" y="1312545"/>
            <a:ext cx="11560810" cy="49434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 userDrawn="1">
            <p:custDataLst>
              <p:tags r:id="rId1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2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3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 dirty="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sym typeface="+mn-ea"/>
              </a:rPr>
              <a:t>前后端模块</a:t>
            </a:r>
            <a:endParaRPr lang="zh-CN" altLang="en-US" sz="3600" b="1" spc="200" dirty="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sp>
        <p:nvSpPr>
          <p:cNvPr id="4" name="Title 6"/>
          <p:cNvSpPr txBox="1"/>
          <p:nvPr>
            <p:custDataLst>
              <p:tags r:id="rId5"/>
            </p:custDataLst>
          </p:nvPr>
        </p:nvSpPr>
        <p:spPr>
          <a:xfrm>
            <a:off x="609600" y="1228090"/>
            <a:ext cx="10972800" cy="48260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z="1700" spc="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技术架构</a:t>
            </a:r>
            <a:endParaRPr lang="en-US" altLang="zh-CN" sz="1700" spc="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z="17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前端实现</a:t>
            </a:r>
            <a:endParaRPr lang="en-US" altLang="zh-CN" sz="17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z="17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后端实现</a:t>
            </a:r>
            <a:endParaRPr lang="en-US" altLang="zh-CN" sz="17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z="17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数据设计</a:t>
            </a:r>
            <a:endParaRPr lang="en-US" altLang="zh-CN" sz="17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dirty="0">
                <a:solidFill>
                  <a:schemeClr val="dk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2/17</a:t>
            </a:r>
            <a:endParaRPr lang="en-US" altLang="zh-CN" dirty="0">
              <a:solidFill>
                <a:schemeClr val="dk1">
                  <a:tint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94" y="352697"/>
            <a:ext cx="6610350" cy="6391275"/>
          </a:xfrm>
          <a:prstGeom prst="rect">
            <a:avLst/>
          </a:prstGeom>
        </p:spPr>
      </p:pic>
      <p:grpSp>
        <p:nvGrpSpPr>
          <p:cNvPr id="42" name="组合 41"/>
          <p:cNvGrpSpPr/>
          <p:nvPr userDrawn="1">
            <p:custDataLst>
              <p:tags r:id="rId2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 dirty="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sym typeface="+mn-ea"/>
              </a:rPr>
              <a:t>技术架构</a:t>
            </a:r>
            <a:endParaRPr lang="zh-CN" altLang="en-US" sz="3600" b="1" spc="200" dirty="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sp>
        <p:nvSpPr>
          <p:cNvPr id="4" name="Title 6"/>
          <p:cNvSpPr txBox="1"/>
          <p:nvPr>
            <p:custDataLst>
              <p:tags r:id="rId6"/>
            </p:custDataLst>
          </p:nvPr>
        </p:nvSpPr>
        <p:spPr>
          <a:xfrm>
            <a:off x="609562" y="1791483"/>
            <a:ext cx="5057154" cy="48260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lt"/>
              <a:buAutoNum type="arabicPeriod"/>
            </a:pPr>
            <a:r>
              <a:rPr lang="en-US" altLang="zh-CN" sz="17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UI</a:t>
            </a:r>
            <a:r>
              <a:rPr lang="zh-CN" altLang="en-US" sz="17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层</a:t>
            </a:r>
            <a:endParaRPr lang="en-US" altLang="zh-CN" sz="17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ü"/>
            </a:pPr>
            <a:r>
              <a:rPr lang="en-US" altLang="zh-CN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VUE</a:t>
            </a: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框架、</a:t>
            </a:r>
            <a:r>
              <a:rPr lang="en-US" altLang="zh-CN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VUE-Router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ü"/>
            </a:pPr>
            <a:r>
              <a:rPr lang="en-US" altLang="zh-CN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Element-UI</a:t>
            </a: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Request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lt"/>
              <a:buAutoNum type="arabicPeriod"/>
            </a:pPr>
            <a:r>
              <a:rPr lang="zh-CN" altLang="en-US" sz="17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微服务层</a:t>
            </a:r>
            <a:endParaRPr lang="en-US" altLang="zh-CN" sz="17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ü"/>
            </a:pPr>
            <a:r>
              <a:rPr lang="en-US" altLang="zh-CN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Maven</a:t>
            </a: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1200" spc="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SpringBoot</a:t>
            </a: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Git</a:t>
            </a: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1200" spc="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Mybatis</a:t>
            </a:r>
            <a:r>
              <a:rPr lang="en-US" altLang="zh-CN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-plus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ü"/>
            </a:pPr>
            <a:r>
              <a:rPr lang="en-US" altLang="zh-CN" sz="1200" spc="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SpringSecurity</a:t>
            </a: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Redis</a:t>
            </a: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RabbitMQ</a:t>
            </a: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1200" spc="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Swagger2</a:t>
            </a: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1200" spc="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Log4j2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ü"/>
            </a:pPr>
            <a:r>
              <a:rPr lang="en-US" altLang="zh-CN" sz="1200" spc="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Nacos</a:t>
            </a: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Gateway</a:t>
            </a: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Feign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lt"/>
              <a:buAutoNum type="arabicPeriod"/>
            </a:pPr>
            <a:r>
              <a:rPr lang="zh-CN" altLang="en-US" sz="17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数据层</a:t>
            </a:r>
            <a:endParaRPr lang="en-US" altLang="zh-CN" sz="17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ü"/>
            </a:pPr>
            <a:r>
              <a:rPr lang="en-US" altLang="zh-CN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MySQL</a:t>
            </a: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Redis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j-lt"/>
              <a:buAutoNum type="arabicPeriod"/>
            </a:pPr>
            <a:r>
              <a:rPr lang="zh-CN" altLang="en-US" sz="17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其他</a:t>
            </a:r>
            <a:endParaRPr lang="zh-CN" altLang="en-US" sz="17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ü"/>
            </a:pPr>
            <a:r>
              <a:rPr lang="en-US" altLang="zh-CN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Docker</a:t>
            </a: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Socket</a:t>
            </a: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Alipay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dk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2/17</a:t>
            </a:r>
            <a:endParaRPr lang="en-US" altLang="zh-CN">
              <a:solidFill>
                <a:schemeClr val="dk1">
                  <a:tint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562" y="2960235"/>
            <a:ext cx="10081151" cy="3235291"/>
          </a:xfrm>
          <a:prstGeom prst="rect">
            <a:avLst/>
          </a:prstGeom>
        </p:spPr>
      </p:pic>
      <p:grpSp>
        <p:nvGrpSpPr>
          <p:cNvPr id="42" name="组合 41"/>
          <p:cNvGrpSpPr/>
          <p:nvPr userDrawn="1">
            <p:custDataLst>
              <p:tags r:id="rId2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 dirty="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sym typeface="+mn-ea"/>
              </a:rPr>
              <a:t>前端实现</a:t>
            </a:r>
            <a:endParaRPr lang="zh-CN" altLang="en-US" sz="3600" b="1" spc="200" dirty="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sp>
        <p:nvSpPr>
          <p:cNvPr id="4" name="Title 6"/>
          <p:cNvSpPr txBox="1"/>
          <p:nvPr>
            <p:custDataLst>
              <p:tags r:id="rId6"/>
            </p:custDataLst>
          </p:nvPr>
        </p:nvSpPr>
        <p:spPr>
          <a:xfrm>
            <a:off x="609562" y="1652056"/>
            <a:ext cx="5057154" cy="306422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l"/>
            </a:pPr>
            <a:r>
              <a:rPr lang="zh-CN" altLang="en-US" sz="17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车场管理</a:t>
            </a:r>
            <a:endParaRPr lang="en-US" altLang="zh-CN" sz="17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ü"/>
            </a:pP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停车场信息修改、删除、增加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ü"/>
            </a:pP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数据导出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dk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2/17</a:t>
            </a:r>
            <a:endParaRPr lang="en-US" altLang="zh-CN">
              <a:solidFill>
                <a:schemeClr val="dk1">
                  <a:tint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204" y="4308742"/>
            <a:ext cx="4866269" cy="2487054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562" y="2960235"/>
            <a:ext cx="9743421" cy="3235291"/>
          </a:xfrm>
          <a:prstGeom prst="rect">
            <a:avLst/>
          </a:prstGeom>
        </p:spPr>
      </p:pic>
      <p:grpSp>
        <p:nvGrpSpPr>
          <p:cNvPr id="42" name="组合 41"/>
          <p:cNvGrpSpPr/>
          <p:nvPr userDrawn="1">
            <p:custDataLst>
              <p:tags r:id="rId2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 dirty="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sym typeface="+mn-ea"/>
              </a:rPr>
              <a:t>前端实现</a:t>
            </a:r>
            <a:endParaRPr lang="zh-CN" altLang="en-US" sz="3600" b="1" spc="200" dirty="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sp>
        <p:nvSpPr>
          <p:cNvPr id="4" name="Title 6"/>
          <p:cNvSpPr txBox="1"/>
          <p:nvPr>
            <p:custDataLst>
              <p:tags r:id="rId6"/>
            </p:custDataLst>
          </p:nvPr>
        </p:nvSpPr>
        <p:spPr>
          <a:xfrm>
            <a:off x="609562" y="1652056"/>
            <a:ext cx="5057154" cy="306422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l"/>
            </a:pPr>
            <a:r>
              <a:rPr lang="zh-CN" altLang="en-US" sz="17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在库车辆</a:t>
            </a:r>
            <a:endParaRPr lang="en-US" altLang="zh-CN" sz="17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ü"/>
            </a:pP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在库车辆信息条件查询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ü"/>
            </a:pP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数据导出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dk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2/17</a:t>
            </a:r>
            <a:endParaRPr lang="en-US" altLang="zh-CN">
              <a:solidFill>
                <a:schemeClr val="dk1">
                  <a:tint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900" y="4967244"/>
            <a:ext cx="7947351" cy="1721156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562" y="2960235"/>
            <a:ext cx="7682242" cy="3304867"/>
          </a:xfrm>
          <a:prstGeom prst="rect">
            <a:avLst/>
          </a:prstGeom>
        </p:spPr>
      </p:pic>
      <p:grpSp>
        <p:nvGrpSpPr>
          <p:cNvPr id="42" name="组合 41"/>
          <p:cNvGrpSpPr/>
          <p:nvPr userDrawn="1">
            <p:custDataLst>
              <p:tags r:id="rId2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 dirty="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sym typeface="+mn-ea"/>
              </a:rPr>
              <a:t>前端实现</a:t>
            </a:r>
            <a:endParaRPr lang="zh-CN" altLang="en-US" sz="3600" b="1" spc="200" dirty="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sp>
        <p:nvSpPr>
          <p:cNvPr id="4" name="Title 6"/>
          <p:cNvSpPr txBox="1"/>
          <p:nvPr>
            <p:custDataLst>
              <p:tags r:id="rId6"/>
            </p:custDataLst>
          </p:nvPr>
        </p:nvSpPr>
        <p:spPr>
          <a:xfrm>
            <a:off x="609562" y="1652056"/>
            <a:ext cx="5057154" cy="306422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l"/>
            </a:pPr>
            <a:r>
              <a:rPr lang="zh-CN" altLang="en-US" sz="17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停车记录</a:t>
            </a:r>
            <a:endParaRPr lang="en-US" altLang="zh-CN" sz="17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ü"/>
            </a:pP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停车记录条件查询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ü"/>
            </a:pP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数据导出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dk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2/17</a:t>
            </a:r>
            <a:endParaRPr lang="en-US" altLang="zh-CN">
              <a:solidFill>
                <a:schemeClr val="dk1">
                  <a:tint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14" y="4804117"/>
            <a:ext cx="7531413" cy="177707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562" y="3038114"/>
            <a:ext cx="7682242" cy="3149109"/>
          </a:xfrm>
          <a:prstGeom prst="rect">
            <a:avLst/>
          </a:prstGeom>
        </p:spPr>
      </p:pic>
      <p:grpSp>
        <p:nvGrpSpPr>
          <p:cNvPr id="42" name="组合 41"/>
          <p:cNvGrpSpPr/>
          <p:nvPr userDrawn="1">
            <p:custDataLst>
              <p:tags r:id="rId2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 dirty="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sym typeface="+mn-ea"/>
              </a:rPr>
              <a:t>前端实现</a:t>
            </a:r>
            <a:endParaRPr lang="zh-CN" altLang="en-US" sz="3600" b="1" spc="200" dirty="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sp>
        <p:nvSpPr>
          <p:cNvPr id="4" name="Title 6"/>
          <p:cNvSpPr txBox="1"/>
          <p:nvPr>
            <p:custDataLst>
              <p:tags r:id="rId6"/>
            </p:custDataLst>
          </p:nvPr>
        </p:nvSpPr>
        <p:spPr>
          <a:xfrm>
            <a:off x="609562" y="1652056"/>
            <a:ext cx="5057154" cy="306422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l"/>
            </a:pPr>
            <a:r>
              <a:rPr lang="zh-CN" altLang="en-US" sz="17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订单管理</a:t>
            </a:r>
            <a:endParaRPr lang="en-US" altLang="zh-CN" sz="17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ü"/>
            </a:pP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订单详情条件查询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ü"/>
            </a:pP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数据导出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dk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2/17</a:t>
            </a:r>
            <a:endParaRPr lang="en-US" altLang="zh-CN">
              <a:solidFill>
                <a:schemeClr val="dk1">
                  <a:tint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77" y="4477917"/>
            <a:ext cx="7138160" cy="2188716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562" y="3038114"/>
            <a:ext cx="6977743" cy="3149109"/>
          </a:xfrm>
          <a:prstGeom prst="rect">
            <a:avLst/>
          </a:prstGeom>
        </p:spPr>
      </p:pic>
      <p:grpSp>
        <p:nvGrpSpPr>
          <p:cNvPr id="42" name="组合 41"/>
          <p:cNvGrpSpPr/>
          <p:nvPr userDrawn="1">
            <p:custDataLst>
              <p:tags r:id="rId2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3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4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 dirty="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sym typeface="+mn-ea"/>
              </a:rPr>
              <a:t>前端实现</a:t>
            </a:r>
            <a:endParaRPr lang="zh-CN" altLang="en-US" sz="3600" b="1" spc="200" dirty="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sp>
        <p:nvSpPr>
          <p:cNvPr id="4" name="Title 6"/>
          <p:cNvSpPr txBox="1"/>
          <p:nvPr>
            <p:custDataLst>
              <p:tags r:id="rId6"/>
            </p:custDataLst>
          </p:nvPr>
        </p:nvSpPr>
        <p:spPr>
          <a:xfrm>
            <a:off x="609562" y="1652056"/>
            <a:ext cx="5057154" cy="306422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l"/>
            </a:pPr>
            <a:r>
              <a:rPr lang="zh-CN" altLang="en-US" sz="17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会员管理</a:t>
            </a:r>
            <a:endParaRPr lang="en-US" altLang="zh-CN" sz="17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ü"/>
            </a:pP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订单会员信息修改、删除、新增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ü"/>
            </a:pP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会员信息条件查询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ü"/>
            </a:pP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数据导出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dk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2/17</a:t>
            </a:r>
            <a:endParaRPr lang="en-US" altLang="zh-CN">
              <a:solidFill>
                <a:schemeClr val="dk1">
                  <a:tint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396" y="4716282"/>
            <a:ext cx="7446793" cy="1890691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2" y="4613684"/>
            <a:ext cx="7620000" cy="19537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40"/>
          <a:stretch>
            <a:fillRect/>
          </a:stretch>
        </p:blipFill>
        <p:spPr>
          <a:xfrm>
            <a:off x="1200501" y="3658126"/>
            <a:ext cx="8509556" cy="18051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21"/>
          <a:stretch>
            <a:fillRect/>
          </a:stretch>
        </p:blipFill>
        <p:spPr>
          <a:xfrm>
            <a:off x="1709453" y="2762514"/>
            <a:ext cx="8588735" cy="1748572"/>
          </a:xfrm>
          <a:prstGeom prst="rect">
            <a:avLst/>
          </a:prstGeom>
        </p:spPr>
      </p:pic>
      <p:grpSp>
        <p:nvGrpSpPr>
          <p:cNvPr id="42" name="组合 41"/>
          <p:cNvGrpSpPr/>
          <p:nvPr userDrawn="1">
            <p:custDataLst>
              <p:tags r:id="rId4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5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6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 dirty="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sym typeface="+mn-ea"/>
              </a:rPr>
              <a:t>前端实现</a:t>
            </a:r>
            <a:endParaRPr lang="zh-CN" altLang="en-US" sz="3600" b="1" spc="200" dirty="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sp>
        <p:nvSpPr>
          <p:cNvPr id="4" name="Title 6"/>
          <p:cNvSpPr txBox="1"/>
          <p:nvPr>
            <p:custDataLst>
              <p:tags r:id="rId8"/>
            </p:custDataLst>
          </p:nvPr>
        </p:nvSpPr>
        <p:spPr>
          <a:xfrm>
            <a:off x="609562" y="1652056"/>
            <a:ext cx="5057154" cy="306422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l"/>
            </a:pPr>
            <a:r>
              <a:rPr lang="zh-CN" altLang="en-US" sz="17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模拟显示屏</a:t>
            </a:r>
            <a:endParaRPr lang="en-US" altLang="zh-CN" sz="17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ü"/>
            </a:pP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停车场余位信息实时显示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ü"/>
            </a:pP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出入库欢迎语实时更新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dk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2/17</a:t>
            </a:r>
            <a:endParaRPr lang="en-US" altLang="zh-CN">
              <a:solidFill>
                <a:schemeClr val="dk1">
                  <a:tint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 userDrawn="1">
            <p:custDataLst>
              <p:tags r:id="rId1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2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3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sym typeface="+mn-ea"/>
              </a:rPr>
              <a:t>车牌识别模块</a:t>
            </a:r>
            <a:endParaRPr lang="zh-CN" altLang="en-US" sz="3600" b="1" spc="20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sp>
        <p:nvSpPr>
          <p:cNvPr id="4" name="Title 6"/>
          <p:cNvSpPr txBox="1"/>
          <p:nvPr>
            <p:custDataLst>
              <p:tags r:id="rId5"/>
            </p:custDataLst>
          </p:nvPr>
        </p:nvSpPr>
        <p:spPr>
          <a:xfrm>
            <a:off x="609600" y="1228090"/>
            <a:ext cx="10972800" cy="48260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z="1700" spc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数据集</a:t>
            </a:r>
            <a:endParaRPr sz="1700" spc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z="1700" spc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</a:t>
            </a:r>
            <a:endParaRPr lang="zh-CN" altLang="en-US" sz="1700" spc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z="1700" spc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模型改进及结果</a:t>
            </a:r>
            <a:endParaRPr lang="zh-CN" altLang="en-US" sz="1700" spc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 userDrawn="1">
            <p:custDataLst>
              <p:tags r:id="rId1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2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3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 dirty="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sym typeface="+mn-ea"/>
              </a:rPr>
              <a:t>后端实现</a:t>
            </a:r>
            <a:endParaRPr lang="zh-CN" altLang="en-US" sz="3600" b="1" spc="200" dirty="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sp>
        <p:nvSpPr>
          <p:cNvPr id="4" name="Title 6"/>
          <p:cNvSpPr txBox="1"/>
          <p:nvPr>
            <p:custDataLst>
              <p:tags r:id="rId5"/>
            </p:custDataLst>
          </p:nvPr>
        </p:nvSpPr>
        <p:spPr>
          <a:xfrm>
            <a:off x="609562" y="1652056"/>
            <a:ext cx="5057154" cy="306422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l"/>
            </a:pPr>
            <a:r>
              <a:rPr lang="zh-CN" altLang="en-US" sz="17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模块说明</a:t>
            </a:r>
            <a:endParaRPr lang="en-US" altLang="zh-CN" sz="17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p"/>
            </a:pP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采用微服务架构设计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p"/>
            </a:pP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细分业务功能，降低耦合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20" y="2809709"/>
            <a:ext cx="4024642" cy="3813146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3209731" y="3707363"/>
            <a:ext cx="25920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6"/>
          <p:cNvSpPr txBox="1"/>
          <p:nvPr>
            <p:custDataLst>
              <p:tags r:id="rId7"/>
            </p:custDataLst>
          </p:nvPr>
        </p:nvSpPr>
        <p:spPr>
          <a:xfrm>
            <a:off x="5917970" y="3539622"/>
            <a:ext cx="5334605" cy="329349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AutoNum type="arabicPeriod"/>
            </a:pPr>
            <a:r>
              <a:rPr lang="zh-CN" altLang="en-US" sz="1400" b="1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认证服务：</a:t>
            </a:r>
            <a:r>
              <a:rPr lang="zh-CN" altLang="en-US" sz="14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系统管理员登录及使用系统时进行权限认证</a:t>
            </a:r>
            <a:endParaRPr lang="en-US" altLang="zh-CN" sz="14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AutoNum type="arabicPeriod"/>
            </a:pPr>
            <a:r>
              <a:rPr lang="zh-CN" altLang="en-US" sz="1400" b="1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公共服务：</a:t>
            </a:r>
            <a:r>
              <a:rPr lang="zh-CN" altLang="en-US" sz="14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管理共享依赖及公共</a:t>
            </a:r>
            <a:r>
              <a:rPr lang="en-US" altLang="zh-CN" sz="14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Config</a:t>
            </a:r>
            <a:r>
              <a:rPr lang="zh-CN" altLang="en-US" sz="14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14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</a:t>
            </a:r>
            <a:r>
              <a:rPr lang="zh-CN" altLang="en-US" sz="14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14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Util</a:t>
            </a:r>
            <a:r>
              <a:rPr lang="zh-CN" altLang="en-US" sz="14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等类</a:t>
            </a:r>
            <a:endParaRPr lang="en-US" altLang="zh-CN" sz="14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AutoNum type="arabicPeriod"/>
            </a:pPr>
            <a:r>
              <a:rPr lang="zh-CN" altLang="en-US" sz="1400" b="1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网关服务：</a:t>
            </a:r>
            <a:r>
              <a:rPr lang="zh-CN" altLang="en-US" sz="14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对前端请求进行统一分发处理及负载均衡</a:t>
            </a:r>
            <a:endParaRPr lang="en-US" altLang="zh-CN" sz="14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AutoNum type="arabicPeriod"/>
            </a:pPr>
            <a:r>
              <a:rPr lang="zh-CN" altLang="en-US" sz="1400" b="1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代码生成：</a:t>
            </a:r>
            <a:r>
              <a:rPr lang="zh-CN" altLang="en-US" sz="14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生成基础</a:t>
            </a:r>
            <a:r>
              <a:rPr lang="en-US" altLang="zh-CN" sz="14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POJO</a:t>
            </a:r>
            <a:r>
              <a:rPr lang="zh-CN" altLang="en-US" sz="14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14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Service</a:t>
            </a:r>
            <a:r>
              <a:rPr lang="zh-CN" altLang="en-US" sz="14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及</a:t>
            </a:r>
            <a:r>
              <a:rPr lang="en-US" altLang="zh-CN" sz="14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Controller</a:t>
            </a:r>
            <a:r>
              <a:rPr lang="zh-CN" altLang="en-US" sz="14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包</a:t>
            </a:r>
            <a:endParaRPr lang="en-US" altLang="zh-CN" sz="14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AutoNum type="arabicPeriod"/>
            </a:pPr>
            <a:r>
              <a:rPr lang="zh-CN" altLang="en-US" sz="1400" b="1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会员服务：</a:t>
            </a:r>
            <a:r>
              <a:rPr lang="zh-CN" altLang="en-US" sz="14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负责会员管理功能的实现</a:t>
            </a:r>
            <a:endParaRPr lang="en-US" altLang="zh-CN" sz="14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AutoNum type="arabicPeriod"/>
            </a:pPr>
            <a:r>
              <a:rPr lang="zh-CN" altLang="en-US" sz="1400" b="1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订单服务：</a:t>
            </a:r>
            <a:r>
              <a:rPr lang="zh-CN" altLang="en-US" sz="14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负责订单业务功能的实现</a:t>
            </a:r>
            <a:endParaRPr lang="en-US" altLang="zh-CN" sz="14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Tx/>
              <a:buAutoNum type="arabicPeriod"/>
            </a:pPr>
            <a:r>
              <a:rPr lang="zh-CN" altLang="en-US" sz="1400" b="1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停车服务：</a:t>
            </a:r>
            <a:r>
              <a:rPr lang="zh-CN" altLang="en-US" sz="14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负责停车业务功能的实现</a:t>
            </a:r>
            <a:endParaRPr lang="en-US" altLang="zh-CN" sz="14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Tx/>
              <a:buAutoNum type="arabicPeriod"/>
            </a:pPr>
            <a:r>
              <a:rPr lang="zh-CN" altLang="en-US" sz="1400" b="1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停车场服务：</a:t>
            </a:r>
            <a:r>
              <a:rPr lang="zh-CN" altLang="en-US" sz="14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负责停车场管理功能的实现</a:t>
            </a:r>
            <a:endParaRPr lang="en-US" altLang="zh-CN" sz="14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Tx/>
              <a:buAutoNum type="arabicPeriod"/>
            </a:pPr>
            <a:r>
              <a:rPr lang="zh-CN" altLang="en-US" sz="1400" b="1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前端模块：</a:t>
            </a:r>
            <a:r>
              <a:rPr lang="zh-CN" altLang="en-US" sz="14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负责前端管理系统的功能实现</a:t>
            </a:r>
            <a:endParaRPr lang="en-US" altLang="zh-CN" sz="14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AutoNum type="arabicPeriod"/>
            </a:pPr>
            <a:endParaRPr lang="en-US" altLang="zh-CN" sz="14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3231501" y="4083699"/>
            <a:ext cx="25920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250165" y="4448170"/>
            <a:ext cx="25920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253278" y="4793406"/>
            <a:ext cx="25920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242455" y="5134947"/>
            <a:ext cx="25920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264225" y="5517503"/>
            <a:ext cx="25920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282889" y="5875754"/>
            <a:ext cx="25920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3439886" y="6214770"/>
            <a:ext cx="2438116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3289109" y="6532006"/>
            <a:ext cx="259200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 userDrawn="1">
            <p:custDataLst>
              <p:tags r:id="rId1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2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3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 dirty="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sym typeface="+mn-ea"/>
              </a:rPr>
              <a:t>后端实现</a:t>
            </a:r>
            <a:endParaRPr lang="zh-CN" altLang="en-US" sz="3600" b="1" spc="200" dirty="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sp>
        <p:nvSpPr>
          <p:cNvPr id="4" name="Title 6"/>
          <p:cNvSpPr txBox="1"/>
          <p:nvPr>
            <p:custDataLst>
              <p:tags r:id="rId5"/>
            </p:custDataLst>
          </p:nvPr>
        </p:nvSpPr>
        <p:spPr>
          <a:xfrm>
            <a:off x="609562" y="1652056"/>
            <a:ext cx="5057154" cy="54374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l"/>
            </a:pPr>
            <a:r>
              <a:rPr lang="zh-CN" altLang="en-US" sz="17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业务流程</a:t>
            </a:r>
            <a:endParaRPr lang="en-US" altLang="zh-CN" sz="17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2" y="2317914"/>
            <a:ext cx="4406479" cy="38083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31641" y="6248395"/>
            <a:ext cx="2282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1.</a:t>
            </a:r>
            <a:r>
              <a:rPr lang="zh-CN" altLang="en-US" sz="1400" dirty="0"/>
              <a:t>停车业务顺序图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16" y="2333126"/>
            <a:ext cx="5444806" cy="35177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19731" y="6248395"/>
            <a:ext cx="2282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2.</a:t>
            </a:r>
            <a:r>
              <a:rPr lang="zh-CN" altLang="en-US" sz="1400" dirty="0"/>
              <a:t>停车业务状态图</a:t>
            </a:r>
            <a:endParaRPr lang="zh-CN" altLang="en-US" dirty="0"/>
          </a:p>
        </p:txBody>
      </p:sp>
    </p:spTree>
    <p:custDataLst>
      <p:tags r:id="rId8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 userDrawn="1">
            <p:custDataLst>
              <p:tags r:id="rId1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2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3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 dirty="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sym typeface="+mn-ea"/>
              </a:rPr>
              <a:t>后端实现</a:t>
            </a:r>
            <a:endParaRPr lang="zh-CN" altLang="en-US" sz="3600" b="1" spc="200" dirty="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sp>
        <p:nvSpPr>
          <p:cNvPr id="4" name="Title 6"/>
          <p:cNvSpPr txBox="1"/>
          <p:nvPr>
            <p:custDataLst>
              <p:tags r:id="rId5"/>
            </p:custDataLst>
          </p:nvPr>
        </p:nvSpPr>
        <p:spPr>
          <a:xfrm>
            <a:off x="609562" y="1652056"/>
            <a:ext cx="5057154" cy="54374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l"/>
            </a:pPr>
            <a:r>
              <a:rPr lang="zh-CN" altLang="en-US" sz="17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类图</a:t>
            </a:r>
            <a:endParaRPr lang="en-US" altLang="zh-CN" sz="17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3714" y="2195804"/>
            <a:ext cx="8002179" cy="4410018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 userDrawn="1">
            <p:custDataLst>
              <p:tags r:id="rId1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2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3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 dirty="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sym typeface="+mn-ea"/>
              </a:rPr>
              <a:t>后端实现</a:t>
            </a:r>
            <a:endParaRPr lang="zh-CN" altLang="en-US" sz="3600" b="1" spc="200" dirty="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sp>
        <p:nvSpPr>
          <p:cNvPr id="4" name="Title 6"/>
          <p:cNvSpPr txBox="1"/>
          <p:nvPr>
            <p:custDataLst>
              <p:tags r:id="rId5"/>
            </p:custDataLst>
          </p:nvPr>
        </p:nvSpPr>
        <p:spPr>
          <a:xfrm>
            <a:off x="609562" y="1652056"/>
            <a:ext cx="5057154" cy="54374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l"/>
            </a:pPr>
            <a:r>
              <a:rPr lang="zh-CN" altLang="en-US" sz="17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构件图</a:t>
            </a:r>
            <a:endParaRPr lang="en-US" altLang="zh-CN" sz="17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562" y="2096276"/>
            <a:ext cx="7165948" cy="45156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 userDrawn="1">
            <p:custDataLst>
              <p:tags r:id="rId1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2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3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 dirty="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sym typeface="+mn-ea"/>
              </a:rPr>
              <a:t>数据设计</a:t>
            </a:r>
            <a:endParaRPr lang="zh-CN" altLang="en-US" sz="3600" b="1" spc="200" dirty="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sp>
        <p:nvSpPr>
          <p:cNvPr id="4" name="Title 6"/>
          <p:cNvSpPr txBox="1"/>
          <p:nvPr>
            <p:custDataLst>
              <p:tags r:id="rId5"/>
            </p:custDataLst>
          </p:nvPr>
        </p:nvSpPr>
        <p:spPr>
          <a:xfrm>
            <a:off x="609562" y="1652056"/>
            <a:ext cx="5057154" cy="130263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lvl="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l"/>
            </a:pPr>
            <a:r>
              <a:rPr lang="zh-CN" altLang="en-US" sz="17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数据库设计</a:t>
            </a:r>
            <a:endParaRPr lang="en-US" altLang="zh-CN" sz="17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p"/>
            </a:pP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分库分表，降低数据库压力</a:t>
            </a:r>
            <a:endParaRPr lang="en-US" altLang="zh-CN" sz="12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800100" lvl="1" indent="-342900" algn="just">
              <a:lnSpc>
                <a:spcPct val="12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p"/>
            </a:pPr>
            <a:r>
              <a:rPr lang="zh-CN" altLang="en-US" sz="1200" spc="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主从模式，读写分离，提高数据库健壮性</a:t>
            </a:r>
            <a:endParaRPr lang="en-US" altLang="zh-CN" sz="1200" spc="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2" y="2785925"/>
            <a:ext cx="2040922" cy="332873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60" y="1652056"/>
            <a:ext cx="7256632" cy="4742524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88578" y="6298158"/>
            <a:ext cx="2282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1.</a:t>
            </a:r>
            <a:r>
              <a:rPr lang="zh-CN" altLang="en-US" sz="1400" dirty="0"/>
              <a:t>主从数据库分库分表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7194498" y="6298158"/>
            <a:ext cx="2282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2.</a:t>
            </a:r>
            <a:r>
              <a:rPr lang="zh-CN" altLang="en-US" sz="1400" dirty="0"/>
              <a:t> 数据库设计图</a:t>
            </a:r>
            <a:endParaRPr lang="zh-CN" altLang="en-US" dirty="0"/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 userDrawn="1">
            <p:custDataLst>
              <p:tags r:id="rId1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2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3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600" b="1" spc="20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sym typeface="+mn-ea"/>
              </a:rPr>
              <a:t>数据集</a:t>
            </a:r>
            <a:endParaRPr lang="zh-CN" sz="3600" b="1" spc="20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r="4290"/>
          <a:stretch>
            <a:fillRect/>
          </a:stretch>
        </p:blipFill>
        <p:spPr>
          <a:xfrm>
            <a:off x="0" y="1219200"/>
            <a:ext cx="6870700" cy="2501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90" y="3599815"/>
            <a:ext cx="5911215" cy="31534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rcRect l="3550"/>
          <a:stretch>
            <a:fillRect/>
          </a:stretch>
        </p:blipFill>
        <p:spPr>
          <a:xfrm>
            <a:off x="6870700" y="1391920"/>
            <a:ext cx="5175885" cy="49580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 userDrawn="1">
            <p:custDataLst>
              <p:tags r:id="rId1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2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3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600" b="1" spc="20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sym typeface="+mn-ea"/>
              </a:rPr>
              <a:t>模型</a:t>
            </a:r>
            <a:endParaRPr lang="zh-CN" sz="3600" b="1" spc="20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395095"/>
            <a:ext cx="4199890" cy="43567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630" y="1219200"/>
            <a:ext cx="7439025" cy="26574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9150" y="3876675"/>
            <a:ext cx="2933700" cy="16573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4630" y="3876675"/>
            <a:ext cx="3057525" cy="242887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 userDrawn="1">
            <p:custDataLst>
              <p:tags r:id="rId1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2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3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页脚占位符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dk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3/17</a:t>
            </a:r>
            <a:endParaRPr lang="en-US" altLang="zh-CN">
              <a:solidFill>
                <a:schemeClr val="dk1">
                  <a:tint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 fontScale="97500" lnSpcReduction="10000"/>
          </a:bodyPr>
          <a:lstStyle/>
          <a:p>
            <a:pPr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None/>
            </a:pPr>
            <a:r>
              <a:rPr lang="zh-CN" altLang="en-US" sz="3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模型改进及结果</a:t>
            </a:r>
            <a:endParaRPr lang="zh-CN" sz="3600" b="1" spc="20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219200"/>
            <a:ext cx="7743825" cy="3476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831715"/>
            <a:ext cx="6362700" cy="1771650"/>
          </a:xfrm>
          <a:prstGeom prst="rect">
            <a:avLst/>
          </a:prstGeom>
        </p:spPr>
      </p:pic>
      <p:graphicFrame>
        <p:nvGraphicFramePr>
          <p:cNvPr id="13" name="表格 12"/>
          <p:cNvGraphicFramePr/>
          <p:nvPr>
            <p:custDataLst>
              <p:tags r:id="rId8"/>
            </p:custDataLst>
          </p:nvPr>
        </p:nvGraphicFramePr>
        <p:xfrm>
          <a:off x="8697595" y="1586230"/>
          <a:ext cx="2287270" cy="3685540"/>
        </p:xfrm>
        <a:graphic>
          <a:graphicData uri="http://schemas.openxmlformats.org/drawingml/2006/table">
            <a:tbl>
              <a:tblPr firstRow="1">
                <a:tableStyleId>{35E16CCB-BC4F-488D-86EE-C7EC4B494D31}</a:tableStyleId>
              </a:tblPr>
              <a:tblGrid>
                <a:gridCol w="1143635"/>
                <a:gridCol w="1143635"/>
              </a:tblGrid>
              <a:tr h="9213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model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loss/accuracy</a:t>
                      </a:r>
                      <a:endParaRPr lang="en-US" altLang="zh-CN"/>
                    </a:p>
                  </a:txBody>
                  <a:tcPr/>
                </a:tc>
              </a:tr>
              <a:tr h="9213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RPNet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0.0001</a:t>
                      </a:r>
                      <a:endParaRPr lang="en-US" altLang="zh-CN"/>
                    </a:p>
                  </a:txBody>
                  <a:tcPr/>
                </a:tc>
              </a:tr>
              <a:tr h="9213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ConvNet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0.001</a:t>
                      </a:r>
                      <a:endParaRPr lang="en-US" altLang="zh-CN"/>
                    </a:p>
                  </a:txBody>
                  <a:tcPr/>
                </a:tc>
              </a:tr>
              <a:tr h="9213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LPRNet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0.98+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9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 userDrawn="1">
            <p:custDataLst>
              <p:tags r:id="rId1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2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3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0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sym typeface="+mn-ea"/>
              </a:rPr>
              <a:t>硬件部分</a:t>
            </a:r>
            <a:endParaRPr lang="zh-CN" altLang="en-US" sz="3600" b="1" spc="20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sp>
        <p:nvSpPr>
          <p:cNvPr id="4" name="Title 6"/>
          <p:cNvSpPr txBox="1"/>
          <p:nvPr>
            <p:custDataLst>
              <p:tags r:id="rId5"/>
            </p:custDataLst>
          </p:nvPr>
        </p:nvSpPr>
        <p:spPr>
          <a:xfrm>
            <a:off x="609600" y="1228090"/>
            <a:ext cx="10972800" cy="48260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4290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z="1700" spc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抬杆模块</a:t>
            </a:r>
            <a:endParaRPr lang="zh-CN" altLang="en-US" sz="1700" spc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z="1700" spc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超声波模块</a:t>
            </a:r>
            <a:endParaRPr lang="zh-CN" altLang="en-US" sz="1700" spc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z="1700" spc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串口通信模块</a:t>
            </a:r>
            <a:endParaRPr lang="zh-CN" altLang="en-US" sz="1700" spc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z="1700" spc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摄像头模块</a:t>
            </a:r>
            <a:endParaRPr lang="zh-CN" altLang="en-US" sz="1700" spc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34290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z="1700" spc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整合</a:t>
            </a:r>
            <a:endParaRPr lang="zh-CN" altLang="en-US" sz="1700" spc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dirty="0">
                <a:solidFill>
                  <a:schemeClr val="dk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2/17</a:t>
            </a:r>
            <a:endParaRPr lang="en-US" altLang="zh-CN" dirty="0">
              <a:solidFill>
                <a:schemeClr val="dk1">
                  <a:tint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 userDrawn="1">
            <p:custDataLst>
              <p:tags r:id="rId1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2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3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页脚占位符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dk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3/17</a:t>
            </a:r>
            <a:endParaRPr lang="en-US" altLang="zh-CN">
              <a:solidFill>
                <a:schemeClr val="dk1">
                  <a:tint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600" b="1" spc="20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sym typeface="+mn-ea"/>
              </a:rPr>
              <a:t>抬杆模块</a:t>
            </a:r>
            <a:endParaRPr lang="zh-CN" sz="3600" b="1" spc="20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095" y="1435100"/>
            <a:ext cx="3164205" cy="32054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7990" y="1203960"/>
            <a:ext cx="5593080" cy="51460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545" y="1219200"/>
            <a:ext cx="7981950" cy="550037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 userDrawn="1">
            <p:custDataLst>
              <p:tags r:id="rId1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2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3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600" b="1" spc="20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sym typeface="+mn-ea"/>
              </a:rPr>
              <a:t>超声波模块</a:t>
            </a:r>
            <a:endParaRPr lang="zh-CN" sz="3600" b="1" spc="20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5" y="1445895"/>
            <a:ext cx="6130290" cy="3966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885" y="1445895"/>
            <a:ext cx="6000115" cy="513969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 userDrawn="1">
            <p:custDataLst>
              <p:tags r:id="rId1"/>
            </p:custDataLst>
          </p:nvPr>
        </p:nvGrpSpPr>
        <p:grpSpPr>
          <a:xfrm>
            <a:off x="11194580" y="20330"/>
            <a:ext cx="997420" cy="864864"/>
            <a:chOff x="10680230" y="2861016"/>
            <a:chExt cx="1444222" cy="1252286"/>
          </a:xfrm>
        </p:grpSpPr>
        <p:sp>
          <p:nvSpPr>
            <p:cNvPr id="43" name="椭圆 42"/>
            <p:cNvSpPr/>
            <p:nvPr userDrawn="1">
              <p:custDataLst>
                <p:tags r:id="rId2"/>
              </p:custDataLst>
            </p:nvPr>
          </p:nvSpPr>
          <p:spPr>
            <a:xfrm rot="2100000" flipH="1" flipV="1">
              <a:off x="10680230" y="3468748"/>
              <a:ext cx="644244" cy="644554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55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 userDrawn="1">
              <p:custDataLst>
                <p:tags r:id="rId3"/>
              </p:custDataLst>
            </p:nvPr>
          </p:nvSpPr>
          <p:spPr>
            <a:xfrm rot="2100000">
              <a:off x="10987599" y="2861016"/>
              <a:ext cx="1136853" cy="113739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39000"/>
                  </a:schemeClr>
                </a:gs>
                <a:gs pos="100000">
                  <a:schemeClr val="accent1">
                    <a:lumMod val="86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页脚占位符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dk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3/17</a:t>
            </a:r>
            <a:endParaRPr lang="en-US" altLang="zh-CN">
              <a:solidFill>
                <a:schemeClr val="dk1">
                  <a:tint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609562" y="609605"/>
            <a:ext cx="10972876" cy="6096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sz="3600" b="1" spc="200">
                <a:solidFill>
                  <a:schemeClr val="tx1"/>
                </a:solidFill>
                <a:uFillTx/>
                <a:latin typeface="汉仪旗黑-85S" panose="00020600040101010101" pitchFamily="18" charset="-122"/>
                <a:ea typeface="汉仪旗黑-85S" panose="00020600040101010101" pitchFamily="18" charset="-122"/>
                <a:sym typeface="+mn-ea"/>
              </a:rPr>
              <a:t>串口通信模块</a:t>
            </a:r>
            <a:endParaRPr lang="zh-CN" sz="3600" b="1" spc="200">
              <a:solidFill>
                <a:schemeClr val="tx1"/>
              </a:solidFill>
              <a:uFillTx/>
              <a:latin typeface="汉仪旗黑-85S" panose="00020600040101010101" pitchFamily="18" charset="-122"/>
              <a:ea typeface="汉仪旗黑-85S" panose="00020600040101010101" pitchFamily="18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219200"/>
            <a:ext cx="6924675" cy="1790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949575"/>
            <a:ext cx="5978525" cy="3908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6955" y="3218815"/>
            <a:ext cx="6155690" cy="336994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xx3065199_2*i*5"/>
  <p:tag name="KSO_WM_TEMPLATE_CATEGORY" val="xx"/>
  <p:tag name="KSO_WM_TEMPLATE_INDEX" val="3065199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868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868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TEMPLATE_THUMBS_INDEX" val="1、4、6、7、9、10、12、15、16、17、18、19、20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3868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xx3065199_2*i*5"/>
  <p:tag name="KSO_WM_TEMPLATE_CATEGORY" val="xx"/>
  <p:tag name="KSO_WM_TEMPLATE_INDEX" val="3065199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6*i*6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6*i*7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8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9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33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34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38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868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868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TEMPLATE_THUMBS_INDEX" val="1、4、6、7、9、10、12、15、16、17、18、19、20"/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3868"/>
</p:tagLst>
</file>

<file path=ppt/tags/tag445.xml><?xml version="1.0" encoding="utf-8"?>
<p:tagLst xmlns:p="http://schemas.openxmlformats.org/presentationml/2006/main">
  <p:tag name="KSO_WM_SLIDE_ID" val="custom20203868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868"/>
  <p:tag name="KSO_WM_SLIDE_LAYOUT" val="a_b_j_k"/>
  <p:tag name="KSO_WM_SLIDE_LAYOUT_CNT" val="1_3_1_1"/>
  <p:tag name="KSO_WM_UNIT_SHOW_EDIT_AREA_INDICATION" val="1"/>
  <p:tag name="KSO_WM_TEMPLATE_THUMBS_INDEX" val="1、4、6、7、9、10、12、15、16、17、18、19、20、21"/>
  <p:tag name="KSO_WM_TEMPLATE_MASTER_THUMB_INDEX" val="12"/>
</p:tagLst>
</file>

<file path=ppt/tags/tag44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4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4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347_1*f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6"/>
  <p:tag name="KSO_WM_UNIT_SHOW_EDIT_AREA_INDICATION" val="1"/>
  <p:tag name="KSO_WM_CHIP_GROUPID" val="5e6b05596848fb12bee65ac8"/>
  <p:tag name="KSO_WM_CHIP_XID" val="5e6b05596848fb12bee65aca"/>
  <p:tag name="KSO_WM_UNIT_DEC_AREA_ID" val="59efdc1d4214495ca4075a6decab837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492158261a745bab80021f782781636"/>
  <p:tag name="KSO_WM_UNIT_TEXT_FILL_FORE_SCHEMECOLOR_INDEX_BRIGHTNESS" val="0.25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451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45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5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5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456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45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5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5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461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46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6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6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467.xml><?xml version="1.0" encoding="utf-8"?>
<p:tagLst xmlns:p="http://schemas.openxmlformats.org/presentationml/2006/main">
  <p:tag name="TABLE_ENDDRAG_ORIGIN_RECT" val="180*290"/>
  <p:tag name="TABLE_ENDDRAG_RECT" val="144*210*180*290"/>
</p:tagLst>
</file>

<file path=ppt/tags/tag468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46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7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47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347_1*f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6"/>
  <p:tag name="KSO_WM_UNIT_SHOW_EDIT_AREA_INDICATION" val="1"/>
  <p:tag name="KSO_WM_CHIP_GROUPID" val="5e6b05596848fb12bee65ac8"/>
  <p:tag name="KSO_WM_CHIP_XID" val="5e6b05596848fb12bee65aca"/>
  <p:tag name="KSO_WM_UNIT_DEC_AREA_ID" val="59efdc1d4214495ca4075a6decab837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492158261a745bab80021f782781636"/>
  <p:tag name="KSO_WM_UNIT_TEXT_FILL_FORE_SCHEMECOLOR_INDEX_BRIGHTNESS" val="0.25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4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5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47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7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7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481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48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8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8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486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48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8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8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492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49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49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9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498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49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0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04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50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0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0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0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347_1*f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6"/>
  <p:tag name="KSO_WM_UNIT_SHOW_EDIT_AREA_INDICATION" val="1"/>
  <p:tag name="KSO_WM_CHIP_GROUPID" val="5e6b05596848fb12bee65ac8"/>
  <p:tag name="KSO_WM_CHIP_XID" val="5e6b05596848fb12bee65aca"/>
  <p:tag name="KSO_WM_UNIT_DEC_AREA_ID" val="59efdc1d4214495ca4075a6decab837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492158261a745bab80021f782781636"/>
  <p:tag name="KSO_WM_UNIT_TEXT_FILL_FORE_SCHEMECOLOR_INDEX_BRIGHTNESS" val="0.25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1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51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1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1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1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347_1*f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6"/>
  <p:tag name="KSO_WM_UNIT_SHOW_EDIT_AREA_INDICATION" val="1"/>
  <p:tag name="KSO_WM_CHIP_GROUPID" val="5e6b05596848fb12bee65ac8"/>
  <p:tag name="KSO_WM_CHIP_XID" val="5e6b05596848fb12bee65aca"/>
  <p:tag name="KSO_WM_UNIT_DEC_AREA_ID" val="59efdc1d4214495ca4075a6decab837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492158261a745bab80021f782781636"/>
  <p:tag name="KSO_WM_UNIT_TEXT_FILL_FORE_SCHEMECOLOR_INDEX_BRIGHTNESS" val="0.25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8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51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2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2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347_1*f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6"/>
  <p:tag name="KSO_WM_UNIT_SHOW_EDIT_AREA_INDICATION" val="1"/>
  <p:tag name="KSO_WM_CHIP_GROUPID" val="5e6b05596848fb12bee65ac8"/>
  <p:tag name="KSO_WM_CHIP_XID" val="5e6b05596848fb12bee65aca"/>
  <p:tag name="KSO_WM_UNIT_DEC_AREA_ID" val="59efdc1d4214495ca4075a6decab837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492158261a745bab80021f782781636"/>
  <p:tag name="KSO_WM_UNIT_TEXT_FILL_FORE_SCHEMECOLOR_INDEX_BRIGHTNESS" val="0.25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5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52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2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2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347_1*f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6"/>
  <p:tag name="KSO_WM_UNIT_SHOW_EDIT_AREA_INDICATION" val="1"/>
  <p:tag name="KSO_WM_CHIP_GROUPID" val="5e6b05596848fb12bee65ac8"/>
  <p:tag name="KSO_WM_CHIP_XID" val="5e6b05596848fb12bee65aca"/>
  <p:tag name="KSO_WM_UNIT_DEC_AREA_ID" val="59efdc1d4214495ca4075a6decab837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492158261a745bab80021f782781636"/>
  <p:tag name="KSO_WM_UNIT_TEXT_FILL_FORE_SCHEMECOLOR_INDEX_BRIGHTNESS" val="0.25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2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53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3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3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3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347_1*f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6"/>
  <p:tag name="KSO_WM_UNIT_SHOW_EDIT_AREA_INDICATION" val="1"/>
  <p:tag name="KSO_WM_CHIP_GROUPID" val="5e6b05596848fb12bee65ac8"/>
  <p:tag name="KSO_WM_CHIP_XID" val="5e6b05596848fb12bee65aca"/>
  <p:tag name="KSO_WM_UNIT_DEC_AREA_ID" val="59efdc1d4214495ca4075a6decab837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492158261a745bab80021f782781636"/>
  <p:tag name="KSO_WM_UNIT_TEXT_FILL_FORE_SCHEMECOLOR_INDEX_BRIGHTNESS" val="0.25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9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4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4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4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347_1*f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6"/>
  <p:tag name="KSO_WM_UNIT_SHOW_EDIT_AREA_INDICATION" val="1"/>
  <p:tag name="KSO_WM_CHIP_GROUPID" val="5e6b05596848fb12bee65ac8"/>
  <p:tag name="KSO_WM_CHIP_XID" val="5e6b05596848fb12bee65aca"/>
  <p:tag name="KSO_WM_UNIT_DEC_AREA_ID" val="59efdc1d4214495ca4075a6decab837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492158261a745bab80021f782781636"/>
  <p:tag name="KSO_WM_UNIT_TEXT_FILL_FORE_SCHEMECOLOR_INDEX_BRIGHTNESS" val="0.25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6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54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4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4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51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347_1*f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6"/>
  <p:tag name="KSO_WM_UNIT_SHOW_EDIT_AREA_INDICATION" val="1"/>
  <p:tag name="KSO_WM_CHIP_GROUPID" val="5e6b05596848fb12bee65ac8"/>
  <p:tag name="KSO_WM_CHIP_XID" val="5e6b05596848fb12bee65aca"/>
  <p:tag name="KSO_WM_UNIT_DEC_AREA_ID" val="59efdc1d4214495ca4075a6decab837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492158261a745bab80021f782781636"/>
  <p:tag name="KSO_WM_UNIT_TEXT_FILL_FORE_SCHEMECOLOR_INDEX_BRIGHTNESS" val="0.25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53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55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5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5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5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347_1*f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6"/>
  <p:tag name="KSO_WM_UNIT_SHOW_EDIT_AREA_INDICATION" val="1"/>
  <p:tag name="KSO_WM_CHIP_GROUPID" val="5e6b05596848fb12bee65ac8"/>
  <p:tag name="KSO_WM_CHIP_XID" val="5e6b05596848fb12bee65aca"/>
  <p:tag name="KSO_WM_UNIT_DEC_AREA_ID" val="59efdc1d4214495ca4075a6decab837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492158261a745bab80021f782781636"/>
  <p:tag name="KSO_WM_UNIT_TEXT_FILL_FORE_SCHEMECOLOR_INDEX_BRIGHTNESS" val="0.25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56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6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6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65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347_1*f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6"/>
  <p:tag name="KSO_WM_UNIT_SHOW_EDIT_AREA_INDICATION" val="1"/>
  <p:tag name="KSO_WM_CHIP_GROUPID" val="5e6b05596848fb12bee65ac8"/>
  <p:tag name="KSO_WM_CHIP_XID" val="5e6b05596848fb12bee65aca"/>
  <p:tag name="KSO_WM_UNIT_DEC_AREA_ID" val="59efdc1d4214495ca4075a6decab837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492158261a745bab80021f782781636"/>
  <p:tag name="KSO_WM_UNIT_TEXT_FILL_FORE_SCHEMECOLOR_INDEX_BRIGHTNESS" val="0.25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6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347_1*f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6"/>
  <p:tag name="KSO_WM_UNIT_SHOW_EDIT_AREA_INDICATION" val="1"/>
  <p:tag name="KSO_WM_CHIP_GROUPID" val="5e6b05596848fb12bee65ac8"/>
  <p:tag name="KSO_WM_CHIP_XID" val="5e6b05596848fb12bee65aca"/>
  <p:tag name="KSO_WM_UNIT_DEC_AREA_ID" val="59efdc1d4214495ca4075a6decab837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492158261a745bab80021f782781636"/>
  <p:tag name="KSO_WM_UNIT_TEXT_FILL_FORE_SCHEMECOLOR_INDEX_BRIGHTNESS" val="0.25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67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56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6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7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7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347_1*f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6"/>
  <p:tag name="KSO_WM_UNIT_SHOW_EDIT_AREA_INDICATION" val="1"/>
  <p:tag name="KSO_WM_CHIP_GROUPID" val="5e6b05596848fb12bee65ac8"/>
  <p:tag name="KSO_WM_CHIP_XID" val="5e6b05596848fb12bee65aca"/>
  <p:tag name="KSO_WM_UNIT_DEC_AREA_ID" val="59efdc1d4214495ca4075a6decab837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492158261a745bab80021f782781636"/>
  <p:tag name="KSO_WM_UNIT_TEXT_FILL_FORE_SCHEMECOLOR_INDEX_BRIGHTNESS" val="0.25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73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57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7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7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7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347_1*f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6"/>
  <p:tag name="KSO_WM_UNIT_SHOW_EDIT_AREA_INDICATION" val="1"/>
  <p:tag name="KSO_WM_CHIP_GROUPID" val="5e6b05596848fb12bee65ac8"/>
  <p:tag name="KSO_WM_CHIP_XID" val="5e6b05596848fb12bee65aca"/>
  <p:tag name="KSO_WM_UNIT_DEC_AREA_ID" val="59efdc1d4214495ca4075a6decab837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492158261a745bab80021f782781636"/>
  <p:tag name="KSO_WM_UNIT_TEXT_FILL_FORE_SCHEMECOLOR_INDEX_BRIGHTNESS" val="0.25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79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8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8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8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347_1*f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6"/>
  <p:tag name="KSO_WM_UNIT_SHOW_EDIT_AREA_INDICATION" val="1"/>
  <p:tag name="KSO_WM_CHIP_GROUPID" val="5e6b05596848fb12bee65ac8"/>
  <p:tag name="KSO_WM_CHIP_XID" val="5e6b05596848fb12bee65aca"/>
  <p:tag name="KSO_WM_UNIT_DEC_AREA_ID" val="59efdc1d4214495ca4075a6decab837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492158261a745bab80021f782781636"/>
  <p:tag name="KSO_WM_UNIT_TEXT_FILL_FORE_SCHEMECOLOR_INDEX_BRIGHTNESS" val="0.25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85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58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58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45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8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.61"/>
  <p:tag name="KSO_WM_UNIT_FILL_FORE_SCHEMECOLOR_INDEX_2_BRIGHTNESS" val="-0.14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5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347_1*a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2039c1005904f778da13115d2a24f7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83cbe9f73616495cba91bf9ae43794d3"/>
  <p:tag name="KSO_WM_UNIT_TEXT_FILL_FORE_SCHEMECOLOR_INDEX_BRIGHTNESS" val="0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347_1*f*1"/>
  <p:tag name="KSO_WM_TEMPLATE_CATEGORY" val="diagram"/>
  <p:tag name="KSO_WM_TEMPLATE_INDEX" val="2021334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6"/>
  <p:tag name="KSO_WM_UNIT_SHOW_EDIT_AREA_INDICATION" val="1"/>
  <p:tag name="KSO_WM_CHIP_GROUPID" val="5e6b05596848fb12bee65ac8"/>
  <p:tag name="KSO_WM_CHIP_XID" val="5e6b05596848fb12bee65aca"/>
  <p:tag name="KSO_WM_UNIT_DEC_AREA_ID" val="59efdc1d4214495ca4075a6decab837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d492158261a745bab80021f782781636"/>
  <p:tag name="KSO_WM_UNIT_TEXT_FILL_FORE_SCHEMECOLOR_INDEX_BRIGHTNESS" val="0.25"/>
  <p:tag name="KSO_WM_UNIT_TEXT_FILL_FORE_SCHEMECOLOR_INDEX" val="13"/>
  <p:tag name="KSO_WM_UNIT_TEXT_FILL_TYPE" val="1"/>
  <p:tag name="KSO_WM_TEMPLATE_ASSEMBLE_XID" val="60656ec84054ed1e2fb7ff8d"/>
  <p:tag name="KSO_WM_TEMPLATE_ASSEMBLE_GROUPID" val="60656ec84054ed1e2fb7ff8d"/>
</p:tagLst>
</file>

<file path=ppt/tags/tag591.xml><?xml version="1.0" encoding="utf-8"?>
<p:tagLst xmlns:p="http://schemas.openxmlformats.org/presentationml/2006/main">
  <p:tag name="KSO_WM_BEAUTIFY_FLAG" val="#wm#"/>
  <p:tag name="KSO_WM_TEMPLATE_CATEGORY" val="diagram"/>
  <p:tag name="KSO_WM_TEMPLATE_INDEX" val="20213347"/>
  <p:tag name="KSO_WM_SLIDE_ID" val="diagram2021334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408"/>
  <p:tag name="KSO_WM_SLIDE_POSITION" val="47*48"/>
  <p:tag name="KSO_WM_TAG_VERSION" val="1.0"/>
  <p:tag name="KSO_WM_SLIDE_LAYOUT" val="a_d_f"/>
  <p:tag name="KSO_WM_SLIDE_LAYOUT_CNT" val="1_1_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CHIP_DECFILLPROP" val="[]"/>
  <p:tag name="KSO_WM_CHIP_XID" val="5f696419553136823a5e6178"/>
  <p:tag name="KSO_WM_CHIP_GROUPID" val="5f5ee1ca4d6848d78f644aec"/>
  <p:tag name="KSO_WM_SLIDE_BACKGROUND_TYPE" val="general"/>
  <p:tag name="KSO_WM_SLIDE_SUPPORT_FEATURE_TYPE" val="3"/>
  <p:tag name="KSO_WM_TEMPLATE_ASSEMBLE_XID" val="60656ec84054ed1e2fb7ff8d"/>
  <p:tag name="KSO_WM_TEMPLATE_ASSEMBLE_GROUPID" val="60656ec84054ed1e2fb7ff8d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0&quot;,&quot;maxSize&quot;:{&quot;size1&quot;:26.7},&quot;minSize&quot;:{&quot;size1&quot;:17.9},&quot;normalSize&quot;:{&quot;size1&quot;:17.9},&quot;subLayout&quot;:[{&quot;id&quot;:&quot;2021-04-01T15:17:50&quot;,&quot;margin&quot;:{&quot;bottom&quot;:0.02600000612437725,&quot;left&quot;:1.6929999589920044,&quot;right&quot;:1.6929999589920044,&quot;top&quot;:1.6929999589920044},&quot;type&quot;:0},{&quot;id&quot;:&quot;2021-04-01T15:17:50&quot;,&quot;maxSize&quot;:{&quot;size1&quot;:27.1},&quot;minSize&quot;:{&quot;size1&quot;:19},&quot;normalSize&quot;:{&quot;size1&quot;:19},&quot;subLayout&quot;:[{&quot;id&quot;:&quot;2021-04-01T15:17:50&quot;,&quot;margin&quot;:{&quot;bottom&quot;:0.02600000612437725,&quot;left&quot;:1.6929999589920044,&quot;right&quot;:1.6929999589920044,&quot;top&quot;:0.8199999928474426},&quot;type&quot;:0},{&quot;id&quot;:&quot;2021-04-01T15:17:50&quot;,&quot;margin&quot;:{&quot;bottom&quot;:1.6929999589920044,&quot;left&quot;:1.6929999589920044,&quot;right&quot;:1.6929999589920044,&quot;top&quot;:0.8199999928474426},&quot;type&quot;:0}],&quot;type&quot;:0}],&quot;type&quot;:0}"/>
  <p:tag name="FIXED_XID_TMP" val="5f5ee1ca4d6848d78f644aec"/>
</p:tagLst>
</file>

<file path=ppt/tags/tag592.xml><?xml version="1.0" encoding="utf-8"?>
<p:tagLst xmlns:p="http://schemas.openxmlformats.org/presentationml/2006/main">
  <p:tag name="KSO_WPP_MARK_KEY" val="9d2d48f8-80cc-4974-b034-db42939a9d7c"/>
  <p:tag name="COMMONDATA" val="eyJoZGlkIjoiNzlhOTBiNmIwZWIyMGZkOGQyMjAwNDBkYWI1NTYxODcifQ=="/>
  <p:tag name="RESOURCE_RECORD_KEY" val="{&quot;29&quot;:[20405933],&quot;65&quot;:[20203868]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ysClr val="windowText" lastClr="000000"/>
      </a:dk1>
      <a:lt1>
        <a:sysClr val="window" lastClr="FFFFFF"/>
      </a:lt1>
      <a:dk2>
        <a:srgbClr val="E5EEFB"/>
      </a:dk2>
      <a:lt2>
        <a:srgbClr val="FFFFFF"/>
      </a:lt2>
      <a:accent1>
        <a:srgbClr val="77A7E8"/>
      </a:accent1>
      <a:accent2>
        <a:srgbClr val="8E9FD1"/>
      </a:accent2>
      <a:accent3>
        <a:srgbClr val="A497BB"/>
      </a:accent3>
      <a:accent4>
        <a:srgbClr val="BB90A4"/>
      </a:accent4>
      <a:accent5>
        <a:srgbClr val="D1888E"/>
      </a:accent5>
      <a:accent6>
        <a:srgbClr val="E8807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ysClr val="windowText" lastClr="000000"/>
      </a:dk1>
      <a:lt1>
        <a:sysClr val="window" lastClr="FFFFFF"/>
      </a:lt1>
      <a:dk2>
        <a:srgbClr val="E5EEFB"/>
      </a:dk2>
      <a:lt2>
        <a:srgbClr val="FFFFFF"/>
      </a:lt2>
      <a:accent1>
        <a:srgbClr val="77A7E8"/>
      </a:accent1>
      <a:accent2>
        <a:srgbClr val="8E9FD1"/>
      </a:accent2>
      <a:accent3>
        <a:srgbClr val="A497BB"/>
      </a:accent3>
      <a:accent4>
        <a:srgbClr val="BB90A4"/>
      </a:accent4>
      <a:accent5>
        <a:srgbClr val="D1888E"/>
      </a:accent5>
      <a:accent6>
        <a:srgbClr val="E8807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872</Words>
  <Application>WPS 演示</Application>
  <PresentationFormat>宽屏</PresentationFormat>
  <Paragraphs>177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Arial</vt:lpstr>
      <vt:lpstr>宋体</vt:lpstr>
      <vt:lpstr>Wingdings</vt:lpstr>
      <vt:lpstr>Wingdings</vt:lpstr>
      <vt:lpstr>微软雅黑</vt:lpstr>
      <vt:lpstr>汉仪旗黑-85S</vt:lpstr>
      <vt:lpstr>黑体</vt:lpstr>
      <vt:lpstr>Times New Roman</vt:lpstr>
      <vt:lpstr>Segoe UI</vt:lpstr>
      <vt:lpstr>Arial Unicode MS</vt:lpstr>
      <vt:lpstr>Calibri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2024/2/27</dc:title>
  <dc:creator/>
  <cp:lastModifiedBy>陈.咱家姓@</cp:lastModifiedBy>
  <cp:revision>471</cp:revision>
  <dcterms:created xsi:type="dcterms:W3CDTF">2019-06-19T02:08:00Z</dcterms:created>
  <dcterms:modified xsi:type="dcterms:W3CDTF">2024-05-31T09:35:08Z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55C6CC731A2B489E8871CC28522FA999_12</vt:lpwstr>
  </property>
</Properties>
</file>